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82" r:id="rId6"/>
    <p:sldId id="268" r:id="rId7"/>
    <p:sldId id="269" r:id="rId8"/>
    <p:sldId id="258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9FB6C-46F3-41E8-826A-495743BAEC6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65D7B-970E-4151-A20D-6BB19598BE56}">
      <dgm:prSet/>
      <dgm:spPr/>
      <dgm:t>
        <a:bodyPr/>
        <a:lstStyle/>
        <a:p>
          <a:pPr rtl="0"/>
          <a:r>
            <a:rPr lang="sr-Latn-RS" dirty="0"/>
            <a:t>Datum: 2</a:t>
          </a:r>
          <a:r>
            <a:rPr lang="en-US" dirty="0"/>
            <a:t>7</a:t>
          </a:r>
          <a:r>
            <a:rPr lang="sr-Latn-RS" dirty="0"/>
            <a:t>.03.202</a:t>
          </a:r>
          <a:r>
            <a:rPr lang="en-US" dirty="0"/>
            <a:t>6</a:t>
          </a:r>
          <a:r>
            <a:rPr lang="sr-Latn-RS" dirty="0"/>
            <a:t>.</a:t>
          </a:r>
          <a:endParaRPr lang="en-US" dirty="0"/>
        </a:p>
      </dgm:t>
    </dgm:pt>
    <dgm:pt modelId="{FF67F7F6-6B02-4065-B0F4-5571A18DF034}" type="parTrans" cxnId="{AD84E72D-5EB1-4BDD-B052-89006F9266A8}">
      <dgm:prSet/>
      <dgm:spPr/>
      <dgm:t>
        <a:bodyPr/>
        <a:lstStyle/>
        <a:p>
          <a:endParaRPr lang="en-US"/>
        </a:p>
      </dgm:t>
    </dgm:pt>
    <dgm:pt modelId="{2FA878EE-BD55-403C-B5D1-C609E4303EF2}" type="sibTrans" cxnId="{AD84E72D-5EB1-4BDD-B052-89006F9266A8}">
      <dgm:prSet/>
      <dgm:spPr/>
      <dgm:t>
        <a:bodyPr/>
        <a:lstStyle/>
        <a:p>
          <a:endParaRPr lang="en-US"/>
        </a:p>
      </dgm:t>
    </dgm:pt>
    <dgm:pt modelId="{FA39D672-E9B7-43DD-85DE-745484B61B65}">
      <dgm:prSet/>
      <dgm:spPr/>
      <dgm:t>
        <a:bodyPr/>
        <a:lstStyle/>
        <a:p>
          <a:pPr rtl="0"/>
          <a:r>
            <a:rPr lang="en-US" dirty="0" err="1"/>
            <a:t>Određivanje</a:t>
          </a:r>
          <a:r>
            <a:rPr lang="en-US" dirty="0"/>
            <a:t> </a:t>
          </a:r>
          <a:r>
            <a:rPr lang="en-US" dirty="0" err="1"/>
            <a:t>toplotne</a:t>
          </a:r>
          <a:r>
            <a:rPr lang="en-US" dirty="0"/>
            <a:t> </a:t>
          </a:r>
          <a:r>
            <a:rPr lang="en-US" dirty="0" err="1"/>
            <a:t>vrednosti</a:t>
          </a:r>
          <a:r>
            <a:rPr lang="en-US" dirty="0"/>
            <a:t> </a:t>
          </a:r>
          <a:r>
            <a:rPr lang="en-US" dirty="0" err="1"/>
            <a:t>zadatih</a:t>
          </a:r>
          <a:r>
            <a:rPr lang="en-US" dirty="0"/>
            <a:t> </a:t>
          </a:r>
          <a:r>
            <a:rPr lang="en-US" dirty="0" err="1"/>
            <a:t>materija</a:t>
          </a:r>
          <a:endParaRPr lang="en-US" dirty="0"/>
        </a:p>
      </dgm:t>
    </dgm:pt>
    <dgm:pt modelId="{83CA6E43-AF2A-4726-8586-A8CBBE17E327}" type="parTrans" cxnId="{3B8824FD-9843-4110-A43F-EB4FF7D772A0}">
      <dgm:prSet/>
      <dgm:spPr/>
      <dgm:t>
        <a:bodyPr/>
        <a:lstStyle/>
        <a:p>
          <a:endParaRPr lang="en-US"/>
        </a:p>
      </dgm:t>
    </dgm:pt>
    <dgm:pt modelId="{CDFDD5FF-AA4D-4B40-9866-69265019926E}" type="sibTrans" cxnId="{3B8824FD-9843-4110-A43F-EB4FF7D772A0}">
      <dgm:prSet/>
      <dgm:spPr/>
      <dgm:t>
        <a:bodyPr/>
        <a:lstStyle/>
        <a:p>
          <a:endParaRPr lang="en-US"/>
        </a:p>
      </dgm:t>
    </dgm:pt>
    <dgm:pt modelId="{71DE2F57-15A7-4CBD-BC38-C23BC747CDD4}">
      <dgm:prSet/>
      <dgm:spPr/>
      <dgm:t>
        <a:bodyPr/>
        <a:lstStyle/>
        <a:p>
          <a:pPr rtl="0"/>
          <a:r>
            <a:rPr lang="en-US" dirty="0"/>
            <a:t>Izračunavanje </a:t>
          </a:r>
          <a:r>
            <a:rPr lang="en-US" dirty="0" err="1"/>
            <a:t>dimenzije</a:t>
          </a:r>
          <a:r>
            <a:rPr lang="en-US" dirty="0"/>
            <a:t> </a:t>
          </a:r>
          <a:r>
            <a:rPr lang="en-US" dirty="0" err="1"/>
            <a:t>prostorija</a:t>
          </a:r>
          <a:endParaRPr lang="en-US" dirty="0"/>
        </a:p>
      </dgm:t>
    </dgm:pt>
    <dgm:pt modelId="{F8C60193-3A26-4A8F-8351-471F86A7C6F4}" type="parTrans" cxnId="{F15991EE-660C-4FE1-A3B1-6055444C4676}">
      <dgm:prSet/>
      <dgm:spPr/>
      <dgm:t>
        <a:bodyPr/>
        <a:lstStyle/>
        <a:p>
          <a:endParaRPr lang="en-US"/>
        </a:p>
      </dgm:t>
    </dgm:pt>
    <dgm:pt modelId="{3872C490-2A23-4ABF-A13D-36858543AB33}" type="sibTrans" cxnId="{F15991EE-660C-4FE1-A3B1-6055444C4676}">
      <dgm:prSet/>
      <dgm:spPr/>
      <dgm:t>
        <a:bodyPr/>
        <a:lstStyle/>
        <a:p>
          <a:endParaRPr lang="en-US"/>
        </a:p>
      </dgm:t>
    </dgm:pt>
    <dgm:pt modelId="{9AC7D2AF-2331-4EC1-AC9D-3D4DA356028A}">
      <dgm:prSet/>
      <dgm:spPr/>
      <dgm:t>
        <a:bodyPr/>
        <a:lstStyle/>
        <a:p>
          <a:pPr rtl="0"/>
          <a:r>
            <a:rPr lang="en-US" dirty="0" err="1"/>
            <a:t>Određivanje</a:t>
          </a:r>
          <a:r>
            <a:rPr lang="en-US" dirty="0"/>
            <a:t> </a:t>
          </a:r>
          <a:r>
            <a:rPr lang="en-US" dirty="0" err="1"/>
            <a:t>toplotnih</a:t>
          </a:r>
          <a:r>
            <a:rPr lang="en-US" dirty="0"/>
            <a:t> </a:t>
          </a:r>
          <a:r>
            <a:rPr lang="en-US" dirty="0" err="1"/>
            <a:t>vrednosti</a:t>
          </a:r>
          <a:r>
            <a:rPr lang="en-US" dirty="0"/>
            <a:t> </a:t>
          </a:r>
          <a:r>
            <a:rPr lang="en-US" dirty="0" err="1"/>
            <a:t>ostalih</a:t>
          </a:r>
          <a:r>
            <a:rPr lang="en-US" dirty="0"/>
            <a:t> </a:t>
          </a:r>
          <a:r>
            <a:rPr lang="en-US" dirty="0" err="1"/>
            <a:t>materijala</a:t>
          </a:r>
          <a:r>
            <a:rPr lang="en-US" dirty="0"/>
            <a:t> </a:t>
          </a:r>
          <a:r>
            <a:rPr lang="en-US" dirty="0" err="1"/>
            <a:t>proizvoljno</a:t>
          </a:r>
          <a:r>
            <a:rPr lang="sr-Latn-RS" dirty="0"/>
            <a:t> </a:t>
          </a:r>
          <a:r>
            <a:rPr lang="en-US" dirty="0" err="1"/>
            <a:t>izabranih</a:t>
          </a:r>
          <a:r>
            <a:rPr lang="en-US" dirty="0"/>
            <a:t> </a:t>
          </a:r>
        </a:p>
      </dgm:t>
    </dgm:pt>
    <dgm:pt modelId="{5A57E208-CC96-46E0-A0E0-18449F0A11BB}" type="parTrans" cxnId="{25EF049C-E829-43DE-BA41-6AD9519E0D74}">
      <dgm:prSet/>
      <dgm:spPr/>
      <dgm:t>
        <a:bodyPr/>
        <a:lstStyle/>
        <a:p>
          <a:endParaRPr lang="en-US"/>
        </a:p>
      </dgm:t>
    </dgm:pt>
    <dgm:pt modelId="{CD4A0A47-C420-4F2F-BD83-7757DD8EFCDC}" type="sibTrans" cxnId="{25EF049C-E829-43DE-BA41-6AD9519E0D74}">
      <dgm:prSet/>
      <dgm:spPr/>
      <dgm:t>
        <a:bodyPr/>
        <a:lstStyle/>
        <a:p>
          <a:endParaRPr lang="en-US"/>
        </a:p>
      </dgm:t>
    </dgm:pt>
    <dgm:pt modelId="{C6FC6DBE-5B48-444E-A4BD-0126AA84E1ED}">
      <dgm:prSet/>
      <dgm:spPr/>
      <dgm:t>
        <a:bodyPr/>
        <a:lstStyle/>
        <a:p>
          <a:pPr rtl="0"/>
          <a:r>
            <a:rPr lang="en-US" dirty="0"/>
            <a:t>Izračunavanje </a:t>
          </a:r>
          <a:r>
            <a:rPr lang="en-US" dirty="0" err="1"/>
            <a:t>požarnog</a:t>
          </a:r>
          <a:r>
            <a:rPr lang="en-US" dirty="0"/>
            <a:t> </a:t>
          </a:r>
          <a:r>
            <a:rPr lang="en-US" dirty="0" err="1"/>
            <a:t>opterećenja</a:t>
          </a:r>
          <a:endParaRPr lang="en-US" dirty="0"/>
        </a:p>
      </dgm:t>
    </dgm:pt>
    <dgm:pt modelId="{E9420BE6-784D-4580-8D9C-25B68A239D3D}" type="parTrans" cxnId="{23C57C66-AC67-461E-BC70-3F5508536575}">
      <dgm:prSet/>
      <dgm:spPr/>
      <dgm:t>
        <a:bodyPr/>
        <a:lstStyle/>
        <a:p>
          <a:endParaRPr lang="en-US"/>
        </a:p>
      </dgm:t>
    </dgm:pt>
    <dgm:pt modelId="{5437A299-1526-4F88-933B-11FAE83C71BF}" type="sibTrans" cxnId="{23C57C66-AC67-461E-BC70-3F5508536575}">
      <dgm:prSet/>
      <dgm:spPr/>
      <dgm:t>
        <a:bodyPr/>
        <a:lstStyle/>
        <a:p>
          <a:endParaRPr lang="en-US"/>
        </a:p>
      </dgm:t>
    </dgm:pt>
    <dgm:pt modelId="{AB929BD6-944C-4C04-9A61-FB4C47B62788}" type="pres">
      <dgm:prSet presAssocID="{0FD9FB6C-46F3-41E8-826A-495743BAEC60}" presName="layout" presStyleCnt="0">
        <dgm:presLayoutVars>
          <dgm:chMax/>
          <dgm:chPref/>
          <dgm:dir/>
          <dgm:resizeHandles/>
        </dgm:presLayoutVars>
      </dgm:prSet>
      <dgm:spPr/>
    </dgm:pt>
    <dgm:pt modelId="{333C00AE-B1A4-4B26-816C-CDD0EF8DC55D}" type="pres">
      <dgm:prSet presAssocID="{B7765D7B-970E-4151-A20D-6BB19598BE56}" presName="root" presStyleCnt="0">
        <dgm:presLayoutVars>
          <dgm:chMax/>
          <dgm:chPref/>
        </dgm:presLayoutVars>
      </dgm:prSet>
      <dgm:spPr/>
    </dgm:pt>
    <dgm:pt modelId="{796A658C-0682-4EB9-B3EA-5D792BA54808}" type="pres">
      <dgm:prSet presAssocID="{B7765D7B-970E-4151-A20D-6BB19598BE56}" presName="rootComposite" presStyleCnt="0">
        <dgm:presLayoutVars/>
      </dgm:prSet>
      <dgm:spPr/>
    </dgm:pt>
    <dgm:pt modelId="{2DF67D2C-81AA-4D0A-A661-2671AB7BCF6D}" type="pres">
      <dgm:prSet presAssocID="{B7765D7B-970E-4151-A20D-6BB19598BE56}" presName="ParentAccent" presStyleLbl="alignNode1" presStyleIdx="0" presStyleCnt="1"/>
      <dgm:spPr/>
    </dgm:pt>
    <dgm:pt modelId="{17DE98A5-9EAE-4A61-A069-1B32724C26C5}" type="pres">
      <dgm:prSet presAssocID="{B7765D7B-970E-4151-A20D-6BB19598BE56}" presName="ParentSmallAccent" presStyleLbl="fgAcc1" presStyleIdx="0" presStyleCnt="1"/>
      <dgm:spPr/>
    </dgm:pt>
    <dgm:pt modelId="{47416F4B-90B8-470E-87D3-63F08EA4AD53}" type="pres">
      <dgm:prSet presAssocID="{B7765D7B-970E-4151-A20D-6BB19598BE56}" presName="Parent" presStyleLbl="revTx" presStyleIdx="0" presStyleCnt="5">
        <dgm:presLayoutVars>
          <dgm:chMax/>
          <dgm:chPref val="4"/>
          <dgm:bulletEnabled val="1"/>
        </dgm:presLayoutVars>
      </dgm:prSet>
      <dgm:spPr/>
    </dgm:pt>
    <dgm:pt modelId="{FC3BBA4D-4B95-4255-9DC3-864B56E79AE8}" type="pres">
      <dgm:prSet presAssocID="{B7765D7B-970E-4151-A20D-6BB19598BE56}" presName="childShape" presStyleCnt="0">
        <dgm:presLayoutVars>
          <dgm:chMax val="0"/>
          <dgm:chPref val="0"/>
        </dgm:presLayoutVars>
      </dgm:prSet>
      <dgm:spPr/>
    </dgm:pt>
    <dgm:pt modelId="{6A5C2274-0527-488B-9C8F-B190AD42C1BB}" type="pres">
      <dgm:prSet presAssocID="{FA39D672-E9B7-43DD-85DE-745484B61B65}" presName="childComposite" presStyleCnt="0">
        <dgm:presLayoutVars>
          <dgm:chMax val="0"/>
          <dgm:chPref val="0"/>
        </dgm:presLayoutVars>
      </dgm:prSet>
      <dgm:spPr/>
    </dgm:pt>
    <dgm:pt modelId="{7CC6479A-82D3-4099-9F35-D151ABE6BA61}" type="pres">
      <dgm:prSet presAssocID="{FA39D672-E9B7-43DD-85DE-745484B61B65}" presName="ChildAccent" presStyleLbl="solidFgAcc1" presStyleIdx="0" presStyleCnt="4"/>
      <dgm:spPr/>
    </dgm:pt>
    <dgm:pt modelId="{5EB18B2E-528A-48FD-AFBA-FCE67780FFFB}" type="pres">
      <dgm:prSet presAssocID="{FA39D672-E9B7-43DD-85DE-745484B61B65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44AE29C-1587-41ED-ACD3-54616D082171}" type="pres">
      <dgm:prSet presAssocID="{71DE2F57-15A7-4CBD-BC38-C23BC747CDD4}" presName="childComposite" presStyleCnt="0">
        <dgm:presLayoutVars>
          <dgm:chMax val="0"/>
          <dgm:chPref val="0"/>
        </dgm:presLayoutVars>
      </dgm:prSet>
      <dgm:spPr/>
    </dgm:pt>
    <dgm:pt modelId="{C38EDF4A-7BBB-404A-A864-CC55DA8A1D6A}" type="pres">
      <dgm:prSet presAssocID="{71DE2F57-15A7-4CBD-BC38-C23BC747CDD4}" presName="ChildAccent" presStyleLbl="solidFgAcc1" presStyleIdx="1" presStyleCnt="4"/>
      <dgm:spPr/>
    </dgm:pt>
    <dgm:pt modelId="{6A4FD9F6-616B-4346-BBEF-B661A323D4BA}" type="pres">
      <dgm:prSet presAssocID="{71DE2F57-15A7-4CBD-BC38-C23BC747CDD4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B339202-BD93-40AF-9414-1F61B4C6ADA8}" type="pres">
      <dgm:prSet presAssocID="{9AC7D2AF-2331-4EC1-AC9D-3D4DA356028A}" presName="childComposite" presStyleCnt="0">
        <dgm:presLayoutVars>
          <dgm:chMax val="0"/>
          <dgm:chPref val="0"/>
        </dgm:presLayoutVars>
      </dgm:prSet>
      <dgm:spPr/>
    </dgm:pt>
    <dgm:pt modelId="{B76F2508-C345-4E83-82C4-B9B2B1DD351E}" type="pres">
      <dgm:prSet presAssocID="{9AC7D2AF-2331-4EC1-AC9D-3D4DA356028A}" presName="ChildAccent" presStyleLbl="solidFgAcc1" presStyleIdx="2" presStyleCnt="4"/>
      <dgm:spPr/>
    </dgm:pt>
    <dgm:pt modelId="{F6BBBA77-5D8E-4B9E-A59D-6728C4C3937E}" type="pres">
      <dgm:prSet presAssocID="{9AC7D2AF-2331-4EC1-AC9D-3D4DA356028A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1C4275E-A20D-40F5-A853-5E27B0C9660C}" type="pres">
      <dgm:prSet presAssocID="{C6FC6DBE-5B48-444E-A4BD-0126AA84E1ED}" presName="childComposite" presStyleCnt="0">
        <dgm:presLayoutVars>
          <dgm:chMax val="0"/>
          <dgm:chPref val="0"/>
        </dgm:presLayoutVars>
      </dgm:prSet>
      <dgm:spPr/>
    </dgm:pt>
    <dgm:pt modelId="{A83F69E3-DE2D-421F-99E9-9578FA9E8A6F}" type="pres">
      <dgm:prSet presAssocID="{C6FC6DBE-5B48-444E-A4BD-0126AA84E1ED}" presName="ChildAccent" presStyleLbl="solidFgAcc1" presStyleIdx="3" presStyleCnt="4"/>
      <dgm:spPr/>
    </dgm:pt>
    <dgm:pt modelId="{16CB1694-5BE4-4CB8-8125-7CAF1E179990}" type="pres">
      <dgm:prSet presAssocID="{C6FC6DBE-5B48-444E-A4BD-0126AA84E1ED}" presName="Child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D84E72D-5EB1-4BDD-B052-89006F9266A8}" srcId="{0FD9FB6C-46F3-41E8-826A-495743BAEC60}" destId="{B7765D7B-970E-4151-A20D-6BB19598BE56}" srcOrd="0" destOrd="0" parTransId="{FF67F7F6-6B02-4065-B0F4-5571A18DF034}" sibTransId="{2FA878EE-BD55-403C-B5D1-C609E4303EF2}"/>
    <dgm:cxn modelId="{23C57C66-AC67-461E-BC70-3F5508536575}" srcId="{B7765D7B-970E-4151-A20D-6BB19598BE56}" destId="{C6FC6DBE-5B48-444E-A4BD-0126AA84E1ED}" srcOrd="3" destOrd="0" parTransId="{E9420BE6-784D-4580-8D9C-25B68A239D3D}" sibTransId="{5437A299-1526-4F88-933B-11FAE83C71BF}"/>
    <dgm:cxn modelId="{6409C46C-CF4B-4808-A474-D6426DDFC040}" type="presOf" srcId="{C6FC6DBE-5B48-444E-A4BD-0126AA84E1ED}" destId="{16CB1694-5BE4-4CB8-8125-7CAF1E179990}" srcOrd="0" destOrd="0" presId="urn:microsoft.com/office/officeart/2008/layout/SquareAccentList"/>
    <dgm:cxn modelId="{5D1B2459-8BF9-4DA8-B906-98BECC08DE85}" type="presOf" srcId="{B7765D7B-970E-4151-A20D-6BB19598BE56}" destId="{47416F4B-90B8-470E-87D3-63F08EA4AD53}" srcOrd="0" destOrd="0" presId="urn:microsoft.com/office/officeart/2008/layout/SquareAccentList"/>
    <dgm:cxn modelId="{51265B8F-0F5D-4E8D-8ED0-B51FE9698C58}" type="presOf" srcId="{0FD9FB6C-46F3-41E8-826A-495743BAEC60}" destId="{AB929BD6-944C-4C04-9A61-FB4C47B62788}" srcOrd="0" destOrd="0" presId="urn:microsoft.com/office/officeart/2008/layout/SquareAccentList"/>
    <dgm:cxn modelId="{25EF049C-E829-43DE-BA41-6AD9519E0D74}" srcId="{B7765D7B-970E-4151-A20D-6BB19598BE56}" destId="{9AC7D2AF-2331-4EC1-AC9D-3D4DA356028A}" srcOrd="2" destOrd="0" parTransId="{5A57E208-CC96-46E0-A0E0-18449F0A11BB}" sibTransId="{CD4A0A47-C420-4F2F-BD83-7757DD8EFCDC}"/>
    <dgm:cxn modelId="{5AB2F6BE-AA20-4E1D-9479-817B99A1C9CB}" type="presOf" srcId="{71DE2F57-15A7-4CBD-BC38-C23BC747CDD4}" destId="{6A4FD9F6-616B-4346-BBEF-B661A323D4BA}" srcOrd="0" destOrd="0" presId="urn:microsoft.com/office/officeart/2008/layout/SquareAccentList"/>
    <dgm:cxn modelId="{2597B3CB-C1E7-422D-8785-EBD9D6BBEBCE}" type="presOf" srcId="{9AC7D2AF-2331-4EC1-AC9D-3D4DA356028A}" destId="{F6BBBA77-5D8E-4B9E-A59D-6728C4C3937E}" srcOrd="0" destOrd="0" presId="urn:microsoft.com/office/officeart/2008/layout/SquareAccentList"/>
    <dgm:cxn modelId="{F15991EE-660C-4FE1-A3B1-6055444C4676}" srcId="{B7765D7B-970E-4151-A20D-6BB19598BE56}" destId="{71DE2F57-15A7-4CBD-BC38-C23BC747CDD4}" srcOrd="1" destOrd="0" parTransId="{F8C60193-3A26-4A8F-8351-471F86A7C6F4}" sibTransId="{3872C490-2A23-4ABF-A13D-36858543AB33}"/>
    <dgm:cxn modelId="{0396ABF7-1559-4919-9DDD-716647FFFB4E}" type="presOf" srcId="{FA39D672-E9B7-43DD-85DE-745484B61B65}" destId="{5EB18B2E-528A-48FD-AFBA-FCE67780FFFB}" srcOrd="0" destOrd="0" presId="urn:microsoft.com/office/officeart/2008/layout/SquareAccentList"/>
    <dgm:cxn modelId="{3B8824FD-9843-4110-A43F-EB4FF7D772A0}" srcId="{B7765D7B-970E-4151-A20D-6BB19598BE56}" destId="{FA39D672-E9B7-43DD-85DE-745484B61B65}" srcOrd="0" destOrd="0" parTransId="{83CA6E43-AF2A-4726-8586-A8CBBE17E327}" sibTransId="{CDFDD5FF-AA4D-4B40-9866-69265019926E}"/>
    <dgm:cxn modelId="{05A17A17-CF4D-4324-BDAB-0C152E970B4E}" type="presParOf" srcId="{AB929BD6-944C-4C04-9A61-FB4C47B62788}" destId="{333C00AE-B1A4-4B26-816C-CDD0EF8DC55D}" srcOrd="0" destOrd="0" presId="urn:microsoft.com/office/officeart/2008/layout/SquareAccentList"/>
    <dgm:cxn modelId="{967A1F10-9DA6-42D6-931A-9B1227DA0EE7}" type="presParOf" srcId="{333C00AE-B1A4-4B26-816C-CDD0EF8DC55D}" destId="{796A658C-0682-4EB9-B3EA-5D792BA54808}" srcOrd="0" destOrd="0" presId="urn:microsoft.com/office/officeart/2008/layout/SquareAccentList"/>
    <dgm:cxn modelId="{9DCAB01A-EA12-4703-B4A9-BA9225743729}" type="presParOf" srcId="{796A658C-0682-4EB9-B3EA-5D792BA54808}" destId="{2DF67D2C-81AA-4D0A-A661-2671AB7BCF6D}" srcOrd="0" destOrd="0" presId="urn:microsoft.com/office/officeart/2008/layout/SquareAccentList"/>
    <dgm:cxn modelId="{9583D67B-A33A-4219-90C0-2E65703EFD2E}" type="presParOf" srcId="{796A658C-0682-4EB9-B3EA-5D792BA54808}" destId="{17DE98A5-9EAE-4A61-A069-1B32724C26C5}" srcOrd="1" destOrd="0" presId="urn:microsoft.com/office/officeart/2008/layout/SquareAccentList"/>
    <dgm:cxn modelId="{A2070904-035E-45B0-AC3B-21CE83216595}" type="presParOf" srcId="{796A658C-0682-4EB9-B3EA-5D792BA54808}" destId="{47416F4B-90B8-470E-87D3-63F08EA4AD53}" srcOrd="2" destOrd="0" presId="urn:microsoft.com/office/officeart/2008/layout/SquareAccentList"/>
    <dgm:cxn modelId="{EAF3D845-8483-4EB8-8835-A0FB94E3016C}" type="presParOf" srcId="{333C00AE-B1A4-4B26-816C-CDD0EF8DC55D}" destId="{FC3BBA4D-4B95-4255-9DC3-864B56E79AE8}" srcOrd="1" destOrd="0" presId="urn:microsoft.com/office/officeart/2008/layout/SquareAccentList"/>
    <dgm:cxn modelId="{A4FBD250-1845-4E94-8873-B14D5729F60E}" type="presParOf" srcId="{FC3BBA4D-4B95-4255-9DC3-864B56E79AE8}" destId="{6A5C2274-0527-488B-9C8F-B190AD42C1BB}" srcOrd="0" destOrd="0" presId="urn:microsoft.com/office/officeart/2008/layout/SquareAccentList"/>
    <dgm:cxn modelId="{F0B55020-6E5C-4706-8D5F-DAB1DDD4EA79}" type="presParOf" srcId="{6A5C2274-0527-488B-9C8F-B190AD42C1BB}" destId="{7CC6479A-82D3-4099-9F35-D151ABE6BA61}" srcOrd="0" destOrd="0" presId="urn:microsoft.com/office/officeart/2008/layout/SquareAccentList"/>
    <dgm:cxn modelId="{220B65AF-C4CF-4E5C-8596-44EA8B79286C}" type="presParOf" srcId="{6A5C2274-0527-488B-9C8F-B190AD42C1BB}" destId="{5EB18B2E-528A-48FD-AFBA-FCE67780FFFB}" srcOrd="1" destOrd="0" presId="urn:microsoft.com/office/officeart/2008/layout/SquareAccentList"/>
    <dgm:cxn modelId="{45D6B556-D4FD-4423-9458-62FD39348582}" type="presParOf" srcId="{FC3BBA4D-4B95-4255-9DC3-864B56E79AE8}" destId="{244AE29C-1587-41ED-ACD3-54616D082171}" srcOrd="1" destOrd="0" presId="urn:microsoft.com/office/officeart/2008/layout/SquareAccentList"/>
    <dgm:cxn modelId="{5FEBC032-A54C-4DD3-9DDE-9190ECEFF5AD}" type="presParOf" srcId="{244AE29C-1587-41ED-ACD3-54616D082171}" destId="{C38EDF4A-7BBB-404A-A864-CC55DA8A1D6A}" srcOrd="0" destOrd="0" presId="urn:microsoft.com/office/officeart/2008/layout/SquareAccentList"/>
    <dgm:cxn modelId="{AF036D22-EAA0-467B-8A60-DAF20E2FEB90}" type="presParOf" srcId="{244AE29C-1587-41ED-ACD3-54616D082171}" destId="{6A4FD9F6-616B-4346-BBEF-B661A323D4BA}" srcOrd="1" destOrd="0" presId="urn:microsoft.com/office/officeart/2008/layout/SquareAccentList"/>
    <dgm:cxn modelId="{14319A42-56DD-4E0E-9AD5-108B6B4F1513}" type="presParOf" srcId="{FC3BBA4D-4B95-4255-9DC3-864B56E79AE8}" destId="{8B339202-BD93-40AF-9414-1F61B4C6ADA8}" srcOrd="2" destOrd="0" presId="urn:microsoft.com/office/officeart/2008/layout/SquareAccentList"/>
    <dgm:cxn modelId="{2F90D7B3-0328-44E6-B7C5-91D336FECAE2}" type="presParOf" srcId="{8B339202-BD93-40AF-9414-1F61B4C6ADA8}" destId="{B76F2508-C345-4E83-82C4-B9B2B1DD351E}" srcOrd="0" destOrd="0" presId="urn:microsoft.com/office/officeart/2008/layout/SquareAccentList"/>
    <dgm:cxn modelId="{21525548-9568-435A-A436-4E136AFE8C30}" type="presParOf" srcId="{8B339202-BD93-40AF-9414-1F61B4C6ADA8}" destId="{F6BBBA77-5D8E-4B9E-A59D-6728C4C3937E}" srcOrd="1" destOrd="0" presId="urn:microsoft.com/office/officeart/2008/layout/SquareAccentList"/>
    <dgm:cxn modelId="{EE79B138-91B8-40FE-ADF6-38914FFE62EB}" type="presParOf" srcId="{FC3BBA4D-4B95-4255-9DC3-864B56E79AE8}" destId="{51C4275E-A20D-40F5-A853-5E27B0C9660C}" srcOrd="3" destOrd="0" presId="urn:microsoft.com/office/officeart/2008/layout/SquareAccentList"/>
    <dgm:cxn modelId="{AFE21FA1-406D-4D2B-B9E6-8820F5B099BA}" type="presParOf" srcId="{51C4275E-A20D-40F5-A853-5E27B0C9660C}" destId="{A83F69E3-DE2D-421F-99E9-9578FA9E8A6F}" srcOrd="0" destOrd="0" presId="urn:microsoft.com/office/officeart/2008/layout/SquareAccentList"/>
    <dgm:cxn modelId="{7F68E34C-81CF-45D4-85B1-390FC307C7D7}" type="presParOf" srcId="{51C4275E-A20D-40F5-A853-5E27B0C9660C}" destId="{16CB1694-5BE4-4CB8-8125-7CAF1E17999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9FB6C-46F3-41E8-826A-495743BAEC60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65D7B-970E-4151-A20D-6BB19598BE56}">
      <dgm:prSet/>
      <dgm:spPr/>
      <dgm:t>
        <a:bodyPr/>
        <a:lstStyle/>
        <a:p>
          <a:pPr rtl="0"/>
          <a:r>
            <a:rPr lang="sr-Latn-RS" dirty="0"/>
            <a:t>Datum: 0</a:t>
          </a:r>
          <a:r>
            <a:rPr lang="en-US" dirty="0"/>
            <a:t>3</a:t>
          </a:r>
          <a:r>
            <a:rPr lang="sr-Latn-RS" dirty="0"/>
            <a:t>.04.202</a:t>
          </a:r>
          <a:r>
            <a:rPr lang="en-US" dirty="0"/>
            <a:t>6</a:t>
          </a:r>
          <a:r>
            <a:rPr lang="sr-Latn-RS" dirty="0"/>
            <a:t>.</a:t>
          </a:r>
          <a:endParaRPr lang="en-US" dirty="0"/>
        </a:p>
      </dgm:t>
    </dgm:pt>
    <dgm:pt modelId="{FF67F7F6-6B02-4065-B0F4-5571A18DF034}" type="parTrans" cxnId="{AD84E72D-5EB1-4BDD-B052-89006F9266A8}">
      <dgm:prSet/>
      <dgm:spPr/>
      <dgm:t>
        <a:bodyPr/>
        <a:lstStyle/>
        <a:p>
          <a:endParaRPr lang="en-US"/>
        </a:p>
      </dgm:t>
    </dgm:pt>
    <dgm:pt modelId="{2FA878EE-BD55-403C-B5D1-C609E4303EF2}" type="sibTrans" cxnId="{AD84E72D-5EB1-4BDD-B052-89006F9266A8}">
      <dgm:prSet/>
      <dgm:spPr/>
      <dgm:t>
        <a:bodyPr/>
        <a:lstStyle/>
        <a:p>
          <a:endParaRPr lang="en-US"/>
        </a:p>
      </dgm:t>
    </dgm:pt>
    <dgm:pt modelId="{FA39D672-E9B7-43DD-85DE-745484B61B65}">
      <dgm:prSet/>
      <dgm:spPr/>
      <dgm:t>
        <a:bodyPr/>
        <a:lstStyle/>
        <a:p>
          <a:pPr rtl="0"/>
          <a:r>
            <a:rPr lang="en-US" dirty="0"/>
            <a:t>Izračunavanje </a:t>
          </a:r>
          <a:r>
            <a:rPr lang="en-US" dirty="0" err="1"/>
            <a:t>vremena</a:t>
          </a:r>
          <a:r>
            <a:rPr lang="en-US" dirty="0"/>
            <a:t> </a:t>
          </a:r>
          <a:r>
            <a:rPr lang="en-US" dirty="0" err="1"/>
            <a:t>evakuacije</a:t>
          </a:r>
          <a:endParaRPr lang="en-US" dirty="0"/>
        </a:p>
      </dgm:t>
    </dgm:pt>
    <dgm:pt modelId="{83CA6E43-AF2A-4726-8586-A8CBBE17E327}" type="parTrans" cxnId="{3B8824FD-9843-4110-A43F-EB4FF7D772A0}">
      <dgm:prSet/>
      <dgm:spPr/>
      <dgm:t>
        <a:bodyPr/>
        <a:lstStyle/>
        <a:p>
          <a:endParaRPr lang="en-US"/>
        </a:p>
      </dgm:t>
    </dgm:pt>
    <dgm:pt modelId="{CDFDD5FF-AA4D-4B40-9866-69265019926E}" type="sibTrans" cxnId="{3B8824FD-9843-4110-A43F-EB4FF7D772A0}">
      <dgm:prSet/>
      <dgm:spPr/>
      <dgm:t>
        <a:bodyPr/>
        <a:lstStyle/>
        <a:p>
          <a:endParaRPr lang="en-US"/>
        </a:p>
      </dgm:t>
    </dgm:pt>
    <dgm:pt modelId="{AB929BD6-944C-4C04-9A61-FB4C47B62788}" type="pres">
      <dgm:prSet presAssocID="{0FD9FB6C-46F3-41E8-826A-495743BAEC60}" presName="layout" presStyleCnt="0">
        <dgm:presLayoutVars>
          <dgm:chMax/>
          <dgm:chPref/>
          <dgm:dir/>
          <dgm:resizeHandles/>
        </dgm:presLayoutVars>
      </dgm:prSet>
      <dgm:spPr/>
    </dgm:pt>
    <dgm:pt modelId="{333C00AE-B1A4-4B26-816C-CDD0EF8DC55D}" type="pres">
      <dgm:prSet presAssocID="{B7765D7B-970E-4151-A20D-6BB19598BE56}" presName="root" presStyleCnt="0">
        <dgm:presLayoutVars>
          <dgm:chMax/>
          <dgm:chPref/>
        </dgm:presLayoutVars>
      </dgm:prSet>
      <dgm:spPr/>
    </dgm:pt>
    <dgm:pt modelId="{796A658C-0682-4EB9-B3EA-5D792BA54808}" type="pres">
      <dgm:prSet presAssocID="{B7765D7B-970E-4151-A20D-6BB19598BE56}" presName="rootComposite" presStyleCnt="0">
        <dgm:presLayoutVars/>
      </dgm:prSet>
      <dgm:spPr/>
    </dgm:pt>
    <dgm:pt modelId="{2DF67D2C-81AA-4D0A-A661-2671AB7BCF6D}" type="pres">
      <dgm:prSet presAssocID="{B7765D7B-970E-4151-A20D-6BB19598BE56}" presName="ParentAccent" presStyleLbl="alignNode1" presStyleIdx="0" presStyleCnt="1"/>
      <dgm:spPr/>
    </dgm:pt>
    <dgm:pt modelId="{17DE98A5-9EAE-4A61-A069-1B32724C26C5}" type="pres">
      <dgm:prSet presAssocID="{B7765D7B-970E-4151-A20D-6BB19598BE56}" presName="ParentSmallAccent" presStyleLbl="fgAcc1" presStyleIdx="0" presStyleCnt="1"/>
      <dgm:spPr/>
    </dgm:pt>
    <dgm:pt modelId="{47416F4B-90B8-470E-87D3-63F08EA4AD53}" type="pres">
      <dgm:prSet presAssocID="{B7765D7B-970E-4151-A20D-6BB19598BE56}" presName="Parent" presStyleLbl="revTx" presStyleIdx="0" presStyleCnt="2">
        <dgm:presLayoutVars>
          <dgm:chMax/>
          <dgm:chPref val="4"/>
          <dgm:bulletEnabled val="1"/>
        </dgm:presLayoutVars>
      </dgm:prSet>
      <dgm:spPr/>
    </dgm:pt>
    <dgm:pt modelId="{FC3BBA4D-4B95-4255-9DC3-864B56E79AE8}" type="pres">
      <dgm:prSet presAssocID="{B7765D7B-970E-4151-A20D-6BB19598BE56}" presName="childShape" presStyleCnt="0">
        <dgm:presLayoutVars>
          <dgm:chMax val="0"/>
          <dgm:chPref val="0"/>
        </dgm:presLayoutVars>
      </dgm:prSet>
      <dgm:spPr/>
    </dgm:pt>
    <dgm:pt modelId="{6A5C2274-0527-488B-9C8F-B190AD42C1BB}" type="pres">
      <dgm:prSet presAssocID="{FA39D672-E9B7-43DD-85DE-745484B61B65}" presName="childComposite" presStyleCnt="0">
        <dgm:presLayoutVars>
          <dgm:chMax val="0"/>
          <dgm:chPref val="0"/>
        </dgm:presLayoutVars>
      </dgm:prSet>
      <dgm:spPr/>
    </dgm:pt>
    <dgm:pt modelId="{7CC6479A-82D3-4099-9F35-D151ABE6BA61}" type="pres">
      <dgm:prSet presAssocID="{FA39D672-E9B7-43DD-85DE-745484B61B65}" presName="ChildAccent" presStyleLbl="solidFgAcc1" presStyleIdx="0" presStyleCnt="1"/>
      <dgm:spPr/>
    </dgm:pt>
    <dgm:pt modelId="{5EB18B2E-528A-48FD-AFBA-FCE67780FFFB}" type="pres">
      <dgm:prSet presAssocID="{FA39D672-E9B7-43DD-85DE-745484B61B65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ACA890B-EFBB-402B-A7E4-A020E7C99A9A}" type="presOf" srcId="{FA39D672-E9B7-43DD-85DE-745484B61B65}" destId="{5EB18B2E-528A-48FD-AFBA-FCE67780FFFB}" srcOrd="0" destOrd="0" presId="urn:microsoft.com/office/officeart/2008/layout/SquareAccentList"/>
    <dgm:cxn modelId="{AD84E72D-5EB1-4BDD-B052-89006F9266A8}" srcId="{0FD9FB6C-46F3-41E8-826A-495743BAEC60}" destId="{B7765D7B-970E-4151-A20D-6BB19598BE56}" srcOrd="0" destOrd="0" parTransId="{FF67F7F6-6B02-4065-B0F4-5571A18DF034}" sibTransId="{2FA878EE-BD55-403C-B5D1-C609E4303EF2}"/>
    <dgm:cxn modelId="{CBF3E969-6F87-4287-BE14-FCE2999B2430}" type="presOf" srcId="{0FD9FB6C-46F3-41E8-826A-495743BAEC60}" destId="{AB929BD6-944C-4C04-9A61-FB4C47B62788}" srcOrd="0" destOrd="0" presId="urn:microsoft.com/office/officeart/2008/layout/SquareAccentList"/>
    <dgm:cxn modelId="{F217DDE4-E2F2-4506-8EE0-2CF496517E5A}" type="presOf" srcId="{B7765D7B-970E-4151-A20D-6BB19598BE56}" destId="{47416F4B-90B8-470E-87D3-63F08EA4AD53}" srcOrd="0" destOrd="0" presId="urn:microsoft.com/office/officeart/2008/layout/SquareAccentList"/>
    <dgm:cxn modelId="{3B8824FD-9843-4110-A43F-EB4FF7D772A0}" srcId="{B7765D7B-970E-4151-A20D-6BB19598BE56}" destId="{FA39D672-E9B7-43DD-85DE-745484B61B65}" srcOrd="0" destOrd="0" parTransId="{83CA6E43-AF2A-4726-8586-A8CBBE17E327}" sibTransId="{CDFDD5FF-AA4D-4B40-9866-69265019926E}"/>
    <dgm:cxn modelId="{63999FFD-CD5C-4A91-A5C6-2FC25E310789}" type="presParOf" srcId="{AB929BD6-944C-4C04-9A61-FB4C47B62788}" destId="{333C00AE-B1A4-4B26-816C-CDD0EF8DC55D}" srcOrd="0" destOrd="0" presId="urn:microsoft.com/office/officeart/2008/layout/SquareAccentList"/>
    <dgm:cxn modelId="{5AA91C9D-CA3F-451B-BF4A-C280CA7155A2}" type="presParOf" srcId="{333C00AE-B1A4-4B26-816C-CDD0EF8DC55D}" destId="{796A658C-0682-4EB9-B3EA-5D792BA54808}" srcOrd="0" destOrd="0" presId="urn:microsoft.com/office/officeart/2008/layout/SquareAccentList"/>
    <dgm:cxn modelId="{7F0AFEBD-A113-4676-BC1A-03C5FF1C984F}" type="presParOf" srcId="{796A658C-0682-4EB9-B3EA-5D792BA54808}" destId="{2DF67D2C-81AA-4D0A-A661-2671AB7BCF6D}" srcOrd="0" destOrd="0" presId="urn:microsoft.com/office/officeart/2008/layout/SquareAccentList"/>
    <dgm:cxn modelId="{14163A39-C653-4909-8993-48417AF4DA2F}" type="presParOf" srcId="{796A658C-0682-4EB9-B3EA-5D792BA54808}" destId="{17DE98A5-9EAE-4A61-A069-1B32724C26C5}" srcOrd="1" destOrd="0" presId="urn:microsoft.com/office/officeart/2008/layout/SquareAccentList"/>
    <dgm:cxn modelId="{BBBCAE2F-366D-4104-99B4-3BF4570FA10B}" type="presParOf" srcId="{796A658C-0682-4EB9-B3EA-5D792BA54808}" destId="{47416F4B-90B8-470E-87D3-63F08EA4AD53}" srcOrd="2" destOrd="0" presId="urn:microsoft.com/office/officeart/2008/layout/SquareAccentList"/>
    <dgm:cxn modelId="{C592811E-47C9-4EA5-9111-6DAB59272CA0}" type="presParOf" srcId="{333C00AE-B1A4-4B26-816C-CDD0EF8DC55D}" destId="{FC3BBA4D-4B95-4255-9DC3-864B56E79AE8}" srcOrd="1" destOrd="0" presId="urn:microsoft.com/office/officeart/2008/layout/SquareAccentList"/>
    <dgm:cxn modelId="{0B66C715-1324-4071-908F-6BE7661ACAC4}" type="presParOf" srcId="{FC3BBA4D-4B95-4255-9DC3-864B56E79AE8}" destId="{6A5C2274-0527-488B-9C8F-B190AD42C1BB}" srcOrd="0" destOrd="0" presId="urn:microsoft.com/office/officeart/2008/layout/SquareAccentList"/>
    <dgm:cxn modelId="{8053559B-FAE9-4F9D-9DCD-E58A1679DF4A}" type="presParOf" srcId="{6A5C2274-0527-488B-9C8F-B190AD42C1BB}" destId="{7CC6479A-82D3-4099-9F35-D151ABE6BA61}" srcOrd="0" destOrd="0" presId="urn:microsoft.com/office/officeart/2008/layout/SquareAccentList"/>
    <dgm:cxn modelId="{CC09DDE9-E285-44E0-A2DC-0C47791382C4}" type="presParOf" srcId="{6A5C2274-0527-488B-9C8F-B190AD42C1BB}" destId="{5EB18B2E-528A-48FD-AFBA-FCE67780FFF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9FB6C-46F3-41E8-826A-495743BAEC60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65D7B-970E-4151-A20D-6BB19598BE56}">
      <dgm:prSet/>
      <dgm:spPr/>
      <dgm:t>
        <a:bodyPr/>
        <a:lstStyle/>
        <a:p>
          <a:pPr rtl="0"/>
          <a:r>
            <a:rPr lang="sr-Latn-RS" dirty="0"/>
            <a:t>Datum: 1</a:t>
          </a:r>
          <a:r>
            <a:rPr lang="en-US" dirty="0"/>
            <a:t>7</a:t>
          </a:r>
          <a:r>
            <a:rPr lang="sr-Latn-RS" dirty="0"/>
            <a:t>.04.202</a:t>
          </a:r>
          <a:r>
            <a:rPr lang="en-US" dirty="0"/>
            <a:t>6</a:t>
          </a:r>
          <a:r>
            <a:rPr lang="sr-Latn-RS" dirty="0"/>
            <a:t>.</a:t>
          </a:r>
          <a:endParaRPr lang="en-US" dirty="0"/>
        </a:p>
      </dgm:t>
    </dgm:pt>
    <dgm:pt modelId="{FF67F7F6-6B02-4065-B0F4-5571A18DF034}" type="parTrans" cxnId="{AD84E72D-5EB1-4BDD-B052-89006F9266A8}">
      <dgm:prSet/>
      <dgm:spPr/>
      <dgm:t>
        <a:bodyPr/>
        <a:lstStyle/>
        <a:p>
          <a:endParaRPr lang="en-US"/>
        </a:p>
      </dgm:t>
    </dgm:pt>
    <dgm:pt modelId="{2FA878EE-BD55-403C-B5D1-C609E4303EF2}" type="sibTrans" cxnId="{AD84E72D-5EB1-4BDD-B052-89006F9266A8}">
      <dgm:prSet/>
      <dgm:spPr/>
      <dgm:t>
        <a:bodyPr/>
        <a:lstStyle/>
        <a:p>
          <a:endParaRPr lang="en-US"/>
        </a:p>
      </dgm:t>
    </dgm:pt>
    <dgm:pt modelId="{FA39D672-E9B7-43DD-85DE-745484B61B65}">
      <dgm:prSet/>
      <dgm:spPr/>
      <dgm:t>
        <a:bodyPr/>
        <a:lstStyle/>
        <a:p>
          <a:pPr rtl="0"/>
          <a:r>
            <a:rPr lang="en-US" dirty="0" err="1"/>
            <a:t>Procena</a:t>
          </a:r>
          <a:r>
            <a:rPr lang="en-US" dirty="0"/>
            <a:t> </a:t>
          </a:r>
          <a:r>
            <a:rPr lang="en-US" dirty="0" err="1"/>
            <a:t>rizika</a:t>
          </a:r>
          <a:r>
            <a:rPr lang="en-US" dirty="0"/>
            <a:t> od </a:t>
          </a:r>
          <a:r>
            <a:rPr lang="en-US" dirty="0" err="1"/>
            <a:t>hemijskih</a:t>
          </a:r>
          <a:r>
            <a:rPr lang="en-US" dirty="0"/>
            <a:t> </a:t>
          </a:r>
          <a:r>
            <a:rPr lang="en-US" dirty="0" err="1"/>
            <a:t>udesa</a:t>
          </a:r>
          <a:r>
            <a:rPr lang="en-US" dirty="0"/>
            <a:t> </a:t>
          </a:r>
          <a:r>
            <a:rPr lang="en-US" dirty="0" err="1"/>
            <a:t>primenom</a:t>
          </a:r>
          <a:r>
            <a:rPr lang="en-US" dirty="0"/>
            <a:t> ARAMIS </a:t>
          </a:r>
          <a:r>
            <a:rPr lang="en-US" dirty="0" err="1"/>
            <a:t>metodologije</a:t>
          </a:r>
          <a:endParaRPr lang="en-US" dirty="0"/>
        </a:p>
      </dgm:t>
    </dgm:pt>
    <dgm:pt modelId="{83CA6E43-AF2A-4726-8586-A8CBBE17E327}" type="parTrans" cxnId="{3B8824FD-9843-4110-A43F-EB4FF7D772A0}">
      <dgm:prSet/>
      <dgm:spPr/>
      <dgm:t>
        <a:bodyPr/>
        <a:lstStyle/>
        <a:p>
          <a:endParaRPr lang="en-US"/>
        </a:p>
      </dgm:t>
    </dgm:pt>
    <dgm:pt modelId="{CDFDD5FF-AA4D-4B40-9866-69265019926E}" type="sibTrans" cxnId="{3B8824FD-9843-4110-A43F-EB4FF7D772A0}">
      <dgm:prSet/>
      <dgm:spPr/>
      <dgm:t>
        <a:bodyPr/>
        <a:lstStyle/>
        <a:p>
          <a:endParaRPr lang="en-US"/>
        </a:p>
      </dgm:t>
    </dgm:pt>
    <dgm:pt modelId="{AB929BD6-944C-4C04-9A61-FB4C47B62788}" type="pres">
      <dgm:prSet presAssocID="{0FD9FB6C-46F3-41E8-826A-495743BAEC60}" presName="layout" presStyleCnt="0">
        <dgm:presLayoutVars>
          <dgm:chMax/>
          <dgm:chPref/>
          <dgm:dir/>
          <dgm:resizeHandles/>
        </dgm:presLayoutVars>
      </dgm:prSet>
      <dgm:spPr/>
    </dgm:pt>
    <dgm:pt modelId="{333C00AE-B1A4-4B26-816C-CDD0EF8DC55D}" type="pres">
      <dgm:prSet presAssocID="{B7765D7B-970E-4151-A20D-6BB19598BE56}" presName="root" presStyleCnt="0">
        <dgm:presLayoutVars>
          <dgm:chMax/>
          <dgm:chPref/>
        </dgm:presLayoutVars>
      </dgm:prSet>
      <dgm:spPr/>
    </dgm:pt>
    <dgm:pt modelId="{796A658C-0682-4EB9-B3EA-5D792BA54808}" type="pres">
      <dgm:prSet presAssocID="{B7765D7B-970E-4151-A20D-6BB19598BE56}" presName="rootComposite" presStyleCnt="0">
        <dgm:presLayoutVars/>
      </dgm:prSet>
      <dgm:spPr/>
    </dgm:pt>
    <dgm:pt modelId="{2DF67D2C-81AA-4D0A-A661-2671AB7BCF6D}" type="pres">
      <dgm:prSet presAssocID="{B7765D7B-970E-4151-A20D-6BB19598BE56}" presName="ParentAccent" presStyleLbl="alignNode1" presStyleIdx="0" presStyleCnt="1"/>
      <dgm:spPr/>
    </dgm:pt>
    <dgm:pt modelId="{17DE98A5-9EAE-4A61-A069-1B32724C26C5}" type="pres">
      <dgm:prSet presAssocID="{B7765D7B-970E-4151-A20D-6BB19598BE56}" presName="ParentSmallAccent" presStyleLbl="fgAcc1" presStyleIdx="0" presStyleCnt="1"/>
      <dgm:spPr/>
    </dgm:pt>
    <dgm:pt modelId="{47416F4B-90B8-470E-87D3-63F08EA4AD53}" type="pres">
      <dgm:prSet presAssocID="{B7765D7B-970E-4151-A20D-6BB19598BE56}" presName="Parent" presStyleLbl="revTx" presStyleIdx="0" presStyleCnt="2">
        <dgm:presLayoutVars>
          <dgm:chMax/>
          <dgm:chPref val="4"/>
          <dgm:bulletEnabled val="1"/>
        </dgm:presLayoutVars>
      </dgm:prSet>
      <dgm:spPr/>
    </dgm:pt>
    <dgm:pt modelId="{FC3BBA4D-4B95-4255-9DC3-864B56E79AE8}" type="pres">
      <dgm:prSet presAssocID="{B7765D7B-970E-4151-A20D-6BB19598BE56}" presName="childShape" presStyleCnt="0">
        <dgm:presLayoutVars>
          <dgm:chMax val="0"/>
          <dgm:chPref val="0"/>
        </dgm:presLayoutVars>
      </dgm:prSet>
      <dgm:spPr/>
    </dgm:pt>
    <dgm:pt modelId="{6A5C2274-0527-488B-9C8F-B190AD42C1BB}" type="pres">
      <dgm:prSet presAssocID="{FA39D672-E9B7-43DD-85DE-745484B61B65}" presName="childComposite" presStyleCnt="0">
        <dgm:presLayoutVars>
          <dgm:chMax val="0"/>
          <dgm:chPref val="0"/>
        </dgm:presLayoutVars>
      </dgm:prSet>
      <dgm:spPr/>
    </dgm:pt>
    <dgm:pt modelId="{7CC6479A-82D3-4099-9F35-D151ABE6BA61}" type="pres">
      <dgm:prSet presAssocID="{FA39D672-E9B7-43DD-85DE-745484B61B65}" presName="ChildAccent" presStyleLbl="solidFgAcc1" presStyleIdx="0" presStyleCnt="1"/>
      <dgm:spPr/>
    </dgm:pt>
    <dgm:pt modelId="{5EB18B2E-528A-48FD-AFBA-FCE67780FFFB}" type="pres">
      <dgm:prSet presAssocID="{FA39D672-E9B7-43DD-85DE-745484B61B65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D84E72D-5EB1-4BDD-B052-89006F9266A8}" srcId="{0FD9FB6C-46F3-41E8-826A-495743BAEC60}" destId="{B7765D7B-970E-4151-A20D-6BB19598BE56}" srcOrd="0" destOrd="0" parTransId="{FF67F7F6-6B02-4065-B0F4-5571A18DF034}" sibTransId="{2FA878EE-BD55-403C-B5D1-C609E4303EF2}"/>
    <dgm:cxn modelId="{7B00C138-2724-4741-BA9A-89BCE139EB60}" type="presOf" srcId="{B7765D7B-970E-4151-A20D-6BB19598BE56}" destId="{47416F4B-90B8-470E-87D3-63F08EA4AD53}" srcOrd="0" destOrd="0" presId="urn:microsoft.com/office/officeart/2008/layout/SquareAccentList"/>
    <dgm:cxn modelId="{BAD91C69-1C23-45BD-ADFE-D95581C06237}" type="presOf" srcId="{FA39D672-E9B7-43DD-85DE-745484B61B65}" destId="{5EB18B2E-528A-48FD-AFBA-FCE67780FFFB}" srcOrd="0" destOrd="0" presId="urn:microsoft.com/office/officeart/2008/layout/SquareAccentList"/>
    <dgm:cxn modelId="{CA917AB7-6CA9-4724-832D-10ED17614FCB}" type="presOf" srcId="{0FD9FB6C-46F3-41E8-826A-495743BAEC60}" destId="{AB929BD6-944C-4C04-9A61-FB4C47B62788}" srcOrd="0" destOrd="0" presId="urn:microsoft.com/office/officeart/2008/layout/SquareAccentList"/>
    <dgm:cxn modelId="{3B8824FD-9843-4110-A43F-EB4FF7D772A0}" srcId="{B7765D7B-970E-4151-A20D-6BB19598BE56}" destId="{FA39D672-E9B7-43DD-85DE-745484B61B65}" srcOrd="0" destOrd="0" parTransId="{83CA6E43-AF2A-4726-8586-A8CBBE17E327}" sibTransId="{CDFDD5FF-AA4D-4B40-9866-69265019926E}"/>
    <dgm:cxn modelId="{2C7B2F72-A07A-4356-875E-E5289B7F1804}" type="presParOf" srcId="{AB929BD6-944C-4C04-9A61-FB4C47B62788}" destId="{333C00AE-B1A4-4B26-816C-CDD0EF8DC55D}" srcOrd="0" destOrd="0" presId="urn:microsoft.com/office/officeart/2008/layout/SquareAccentList"/>
    <dgm:cxn modelId="{77EE98C9-5B58-471D-8F5A-148C4E55F90B}" type="presParOf" srcId="{333C00AE-B1A4-4B26-816C-CDD0EF8DC55D}" destId="{796A658C-0682-4EB9-B3EA-5D792BA54808}" srcOrd="0" destOrd="0" presId="urn:microsoft.com/office/officeart/2008/layout/SquareAccentList"/>
    <dgm:cxn modelId="{B2252DD1-3085-4506-9B57-A48CBF0CCE35}" type="presParOf" srcId="{796A658C-0682-4EB9-B3EA-5D792BA54808}" destId="{2DF67D2C-81AA-4D0A-A661-2671AB7BCF6D}" srcOrd="0" destOrd="0" presId="urn:microsoft.com/office/officeart/2008/layout/SquareAccentList"/>
    <dgm:cxn modelId="{26E225CE-9DC6-44AA-A913-766C7745E07E}" type="presParOf" srcId="{796A658C-0682-4EB9-B3EA-5D792BA54808}" destId="{17DE98A5-9EAE-4A61-A069-1B32724C26C5}" srcOrd="1" destOrd="0" presId="urn:microsoft.com/office/officeart/2008/layout/SquareAccentList"/>
    <dgm:cxn modelId="{FC11CE8F-1A35-45F9-AF88-94705016FC41}" type="presParOf" srcId="{796A658C-0682-4EB9-B3EA-5D792BA54808}" destId="{47416F4B-90B8-470E-87D3-63F08EA4AD53}" srcOrd="2" destOrd="0" presId="urn:microsoft.com/office/officeart/2008/layout/SquareAccentList"/>
    <dgm:cxn modelId="{AC63B21D-71FB-4B69-94CB-A63704D9F48D}" type="presParOf" srcId="{333C00AE-B1A4-4B26-816C-CDD0EF8DC55D}" destId="{FC3BBA4D-4B95-4255-9DC3-864B56E79AE8}" srcOrd="1" destOrd="0" presId="urn:microsoft.com/office/officeart/2008/layout/SquareAccentList"/>
    <dgm:cxn modelId="{8F3EC46E-AFA0-4C42-BE78-84E0113310C2}" type="presParOf" srcId="{FC3BBA4D-4B95-4255-9DC3-864B56E79AE8}" destId="{6A5C2274-0527-488B-9C8F-B190AD42C1BB}" srcOrd="0" destOrd="0" presId="urn:microsoft.com/office/officeart/2008/layout/SquareAccentList"/>
    <dgm:cxn modelId="{AEA6303F-C72B-48D5-83AA-90F86A2562A9}" type="presParOf" srcId="{6A5C2274-0527-488B-9C8F-B190AD42C1BB}" destId="{7CC6479A-82D3-4099-9F35-D151ABE6BA61}" srcOrd="0" destOrd="0" presId="urn:microsoft.com/office/officeart/2008/layout/SquareAccentList"/>
    <dgm:cxn modelId="{9BF53C5A-8E9E-4FC0-A99D-AE58027BCC36}" type="presParOf" srcId="{6A5C2274-0527-488B-9C8F-B190AD42C1BB}" destId="{5EB18B2E-528A-48FD-AFBA-FCE67780FFF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25735-421E-400D-8F72-52FE34D327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FCBB8-3D5C-4151-BD5E-A9DBD7A7C392}">
      <dgm:prSet custT="1"/>
      <dgm:spPr/>
      <dgm:t>
        <a:bodyPr/>
        <a:lstStyle/>
        <a:p>
          <a:pPr rtl="0"/>
          <a:r>
            <a:rPr lang="sr-Latn-RS" sz="1800" dirty="0"/>
            <a:t>1. Određivanje udaljenosti vatrogasne jedinice od zadate lokacije</a:t>
          </a:r>
          <a:endParaRPr lang="en-US" sz="1800" dirty="0"/>
        </a:p>
      </dgm:t>
    </dgm:pt>
    <dgm:pt modelId="{AD0D57B2-9371-4526-8216-D093469611C2}" type="parTrans" cxnId="{2AFE46BA-11B7-41CE-A8ED-B01E1A27B215}">
      <dgm:prSet/>
      <dgm:spPr/>
      <dgm:t>
        <a:bodyPr/>
        <a:lstStyle/>
        <a:p>
          <a:endParaRPr lang="en-US"/>
        </a:p>
      </dgm:t>
    </dgm:pt>
    <dgm:pt modelId="{80876165-B28E-4C20-A7C5-EF05A567663D}" type="sibTrans" cxnId="{2AFE46BA-11B7-41CE-A8ED-B01E1A27B215}">
      <dgm:prSet/>
      <dgm:spPr/>
      <dgm:t>
        <a:bodyPr/>
        <a:lstStyle/>
        <a:p>
          <a:endParaRPr lang="en-US"/>
        </a:p>
      </dgm:t>
    </dgm:pt>
    <dgm:pt modelId="{75191243-C1BD-4A20-8243-7F1FD23A0897}">
      <dgm:prSet custT="1"/>
      <dgm:spPr/>
      <dgm:t>
        <a:bodyPr/>
        <a:lstStyle/>
        <a:p>
          <a:pPr rtl="0"/>
          <a:r>
            <a:rPr lang="sr-Latn-RS" sz="1600" dirty="0"/>
            <a:t>U internet pretraživaču otvoriti </a:t>
          </a:r>
          <a:r>
            <a:rPr lang="sr-Latn-RS" sz="1600" dirty="0" err="1"/>
            <a:t>google</a:t>
          </a:r>
          <a:r>
            <a:rPr lang="sr-Latn-RS" sz="1600" dirty="0"/>
            <a:t> </a:t>
          </a:r>
          <a:r>
            <a:rPr lang="sr-Latn-RS" sz="1600" dirty="0" err="1"/>
            <a:t>maps</a:t>
          </a:r>
          <a:endParaRPr lang="en-US" sz="1600" dirty="0"/>
        </a:p>
      </dgm:t>
    </dgm:pt>
    <dgm:pt modelId="{6D36A5DF-4029-415A-AA42-DABE3015F82A}" type="parTrans" cxnId="{C28070B9-6FFE-440B-8AB5-BB94E6FBD4E1}">
      <dgm:prSet/>
      <dgm:spPr/>
      <dgm:t>
        <a:bodyPr/>
        <a:lstStyle/>
        <a:p>
          <a:endParaRPr lang="en-US"/>
        </a:p>
      </dgm:t>
    </dgm:pt>
    <dgm:pt modelId="{76AD012A-8E86-4FEF-A059-21B74416C5FF}" type="sibTrans" cxnId="{C28070B9-6FFE-440B-8AB5-BB94E6FBD4E1}">
      <dgm:prSet/>
      <dgm:spPr/>
      <dgm:t>
        <a:bodyPr/>
        <a:lstStyle/>
        <a:p>
          <a:endParaRPr lang="en-US"/>
        </a:p>
      </dgm:t>
    </dgm:pt>
    <dgm:pt modelId="{9B69FB7F-EC36-4067-A107-143D08221529}">
      <dgm:prSet custT="1"/>
      <dgm:spPr/>
      <dgm:t>
        <a:bodyPr/>
        <a:lstStyle/>
        <a:p>
          <a:pPr rtl="0"/>
          <a:r>
            <a:rPr lang="sr-Latn-RS" sz="1600" dirty="0"/>
            <a:t>Nakon lociranja objekta datom u projektnom zadatku, potrebno je pronaći i vatrogasnu jedinicu u datom gradu.</a:t>
          </a:r>
          <a:endParaRPr lang="en-US" sz="1600" dirty="0"/>
        </a:p>
      </dgm:t>
    </dgm:pt>
    <dgm:pt modelId="{1E505AD4-2BB8-48C1-B09C-4B2C3AA49CDF}" type="parTrans" cxnId="{70B66420-2DC3-4300-BD0E-00AA5098952D}">
      <dgm:prSet/>
      <dgm:spPr/>
      <dgm:t>
        <a:bodyPr/>
        <a:lstStyle/>
        <a:p>
          <a:endParaRPr lang="en-US"/>
        </a:p>
      </dgm:t>
    </dgm:pt>
    <dgm:pt modelId="{D2EB75C7-59BD-4C28-AB3D-34905FA0773D}" type="sibTrans" cxnId="{70B66420-2DC3-4300-BD0E-00AA5098952D}">
      <dgm:prSet/>
      <dgm:spPr/>
      <dgm:t>
        <a:bodyPr/>
        <a:lstStyle/>
        <a:p>
          <a:endParaRPr lang="en-US"/>
        </a:p>
      </dgm:t>
    </dgm:pt>
    <dgm:pt modelId="{D6CD36EE-6E08-4171-B94E-6B50BB0D581A}">
      <dgm:prSet custT="1"/>
      <dgm:spPr/>
      <dgm:t>
        <a:bodyPr/>
        <a:lstStyle/>
        <a:p>
          <a:pPr rtl="0"/>
          <a:r>
            <a:rPr lang="sr-Latn-RS" sz="1600" dirty="0"/>
            <a:t>Na slici dat je primer grada Niša, pri čemu je zadati objekat Fakultet zaštite na radu </a:t>
          </a:r>
          <a:endParaRPr lang="en-US" sz="1600" dirty="0"/>
        </a:p>
      </dgm:t>
    </dgm:pt>
    <dgm:pt modelId="{88F58BEA-7D9A-40AB-A5F8-35AFC9E62A79}" type="parTrans" cxnId="{05E29E35-A519-4C2E-AFB5-997FC21BD830}">
      <dgm:prSet/>
      <dgm:spPr/>
      <dgm:t>
        <a:bodyPr/>
        <a:lstStyle/>
        <a:p>
          <a:endParaRPr lang="en-US"/>
        </a:p>
      </dgm:t>
    </dgm:pt>
    <dgm:pt modelId="{C5BCF1CB-40FD-415A-86EF-D02A372008BF}" type="sibTrans" cxnId="{05E29E35-A519-4C2E-AFB5-997FC21BD830}">
      <dgm:prSet/>
      <dgm:spPr/>
      <dgm:t>
        <a:bodyPr/>
        <a:lstStyle/>
        <a:p>
          <a:endParaRPr lang="en-US"/>
        </a:p>
      </dgm:t>
    </dgm:pt>
    <dgm:pt modelId="{A146717F-F726-487F-9253-2AFDCA96CC5F}" type="pres">
      <dgm:prSet presAssocID="{E1925735-421E-400D-8F72-52FE34D327B8}" presName="linear" presStyleCnt="0">
        <dgm:presLayoutVars>
          <dgm:dir/>
          <dgm:animLvl val="lvl"/>
          <dgm:resizeHandles val="exact"/>
        </dgm:presLayoutVars>
      </dgm:prSet>
      <dgm:spPr/>
    </dgm:pt>
    <dgm:pt modelId="{EE3ABE80-1803-49FF-A503-BBEF2F3D4EF1}" type="pres">
      <dgm:prSet presAssocID="{10DFCBB8-3D5C-4151-BD5E-A9DBD7A7C392}" presName="parentLin" presStyleCnt="0"/>
      <dgm:spPr/>
    </dgm:pt>
    <dgm:pt modelId="{70B1DD82-B713-4A4B-BBE0-65D696D5BDC5}" type="pres">
      <dgm:prSet presAssocID="{10DFCBB8-3D5C-4151-BD5E-A9DBD7A7C392}" presName="parentLeftMargin" presStyleLbl="node1" presStyleIdx="0" presStyleCnt="1"/>
      <dgm:spPr/>
    </dgm:pt>
    <dgm:pt modelId="{2A1130BA-C438-4B57-8E53-D608D5DD3CDE}" type="pres">
      <dgm:prSet presAssocID="{10DFCBB8-3D5C-4151-BD5E-A9DBD7A7C39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5C462D4-AA08-4FD9-9EBB-63606668EEFC}" type="pres">
      <dgm:prSet presAssocID="{10DFCBB8-3D5C-4151-BD5E-A9DBD7A7C392}" presName="negativeSpace" presStyleCnt="0"/>
      <dgm:spPr/>
    </dgm:pt>
    <dgm:pt modelId="{CA867D69-112E-4F20-A0F6-6D6F595FCFD6}" type="pres">
      <dgm:prSet presAssocID="{10DFCBB8-3D5C-4151-BD5E-A9DBD7A7C39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C5FDA03-B114-48A1-B50F-3CF4BC342B07}" type="presOf" srcId="{D6CD36EE-6E08-4171-B94E-6B50BB0D581A}" destId="{CA867D69-112E-4F20-A0F6-6D6F595FCFD6}" srcOrd="0" destOrd="2" presId="urn:microsoft.com/office/officeart/2005/8/layout/list1"/>
    <dgm:cxn modelId="{70B66420-2DC3-4300-BD0E-00AA5098952D}" srcId="{75191243-C1BD-4A20-8243-7F1FD23A0897}" destId="{9B69FB7F-EC36-4067-A107-143D08221529}" srcOrd="0" destOrd="0" parTransId="{1E505AD4-2BB8-48C1-B09C-4B2C3AA49CDF}" sibTransId="{D2EB75C7-59BD-4C28-AB3D-34905FA0773D}"/>
    <dgm:cxn modelId="{45F1682F-DB81-4D85-B28B-58A5A91EE4FA}" type="presOf" srcId="{10DFCBB8-3D5C-4151-BD5E-A9DBD7A7C392}" destId="{2A1130BA-C438-4B57-8E53-D608D5DD3CDE}" srcOrd="1" destOrd="0" presId="urn:microsoft.com/office/officeart/2005/8/layout/list1"/>
    <dgm:cxn modelId="{05E29E35-A519-4C2E-AFB5-997FC21BD830}" srcId="{9B69FB7F-EC36-4067-A107-143D08221529}" destId="{D6CD36EE-6E08-4171-B94E-6B50BB0D581A}" srcOrd="0" destOrd="0" parTransId="{88F58BEA-7D9A-40AB-A5F8-35AFC9E62A79}" sibTransId="{C5BCF1CB-40FD-415A-86EF-D02A372008BF}"/>
    <dgm:cxn modelId="{C5B25840-ED91-4619-BEE4-1DDB8C7C0A4D}" type="presOf" srcId="{75191243-C1BD-4A20-8243-7F1FD23A0897}" destId="{CA867D69-112E-4F20-A0F6-6D6F595FCFD6}" srcOrd="0" destOrd="0" presId="urn:microsoft.com/office/officeart/2005/8/layout/list1"/>
    <dgm:cxn modelId="{E520A5A1-4B4F-4A36-82E2-16C62576D800}" type="presOf" srcId="{10DFCBB8-3D5C-4151-BD5E-A9DBD7A7C392}" destId="{70B1DD82-B713-4A4B-BBE0-65D696D5BDC5}" srcOrd="0" destOrd="0" presId="urn:microsoft.com/office/officeart/2005/8/layout/list1"/>
    <dgm:cxn modelId="{C28070B9-6FFE-440B-8AB5-BB94E6FBD4E1}" srcId="{10DFCBB8-3D5C-4151-BD5E-A9DBD7A7C392}" destId="{75191243-C1BD-4A20-8243-7F1FD23A0897}" srcOrd="0" destOrd="0" parTransId="{6D36A5DF-4029-415A-AA42-DABE3015F82A}" sibTransId="{76AD012A-8E86-4FEF-A059-21B74416C5FF}"/>
    <dgm:cxn modelId="{2AFE46BA-11B7-41CE-A8ED-B01E1A27B215}" srcId="{E1925735-421E-400D-8F72-52FE34D327B8}" destId="{10DFCBB8-3D5C-4151-BD5E-A9DBD7A7C392}" srcOrd="0" destOrd="0" parTransId="{AD0D57B2-9371-4526-8216-D093469611C2}" sibTransId="{80876165-B28E-4C20-A7C5-EF05A567663D}"/>
    <dgm:cxn modelId="{5AF9E9F7-C494-4F30-844D-A13561187F2C}" type="presOf" srcId="{E1925735-421E-400D-8F72-52FE34D327B8}" destId="{A146717F-F726-487F-9253-2AFDCA96CC5F}" srcOrd="0" destOrd="0" presId="urn:microsoft.com/office/officeart/2005/8/layout/list1"/>
    <dgm:cxn modelId="{3E35BEFC-9CF8-4F19-8750-02F86251394B}" type="presOf" srcId="{9B69FB7F-EC36-4067-A107-143D08221529}" destId="{CA867D69-112E-4F20-A0F6-6D6F595FCFD6}" srcOrd="0" destOrd="1" presId="urn:microsoft.com/office/officeart/2005/8/layout/list1"/>
    <dgm:cxn modelId="{D9EF7BDD-6FD8-4C8E-A37C-650C809A2C87}" type="presParOf" srcId="{A146717F-F726-487F-9253-2AFDCA96CC5F}" destId="{EE3ABE80-1803-49FF-A503-BBEF2F3D4EF1}" srcOrd="0" destOrd="0" presId="urn:microsoft.com/office/officeart/2005/8/layout/list1"/>
    <dgm:cxn modelId="{DE62AFCD-C200-4059-B0B3-79F618414029}" type="presParOf" srcId="{EE3ABE80-1803-49FF-A503-BBEF2F3D4EF1}" destId="{70B1DD82-B713-4A4B-BBE0-65D696D5BDC5}" srcOrd="0" destOrd="0" presId="urn:microsoft.com/office/officeart/2005/8/layout/list1"/>
    <dgm:cxn modelId="{0A00102F-1085-4F5D-AB41-DA783E1F48A2}" type="presParOf" srcId="{EE3ABE80-1803-49FF-A503-BBEF2F3D4EF1}" destId="{2A1130BA-C438-4B57-8E53-D608D5DD3CDE}" srcOrd="1" destOrd="0" presId="urn:microsoft.com/office/officeart/2005/8/layout/list1"/>
    <dgm:cxn modelId="{3FDEB0B4-FA53-447D-879C-49B30538D215}" type="presParOf" srcId="{A146717F-F726-487F-9253-2AFDCA96CC5F}" destId="{D5C462D4-AA08-4FD9-9EBB-63606668EEFC}" srcOrd="1" destOrd="0" presId="urn:microsoft.com/office/officeart/2005/8/layout/list1"/>
    <dgm:cxn modelId="{F6FEA1D1-2AF3-453C-B67C-24439DBBC219}" type="presParOf" srcId="{A146717F-F726-487F-9253-2AFDCA96CC5F}" destId="{CA867D69-112E-4F20-A0F6-6D6F595FCF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925735-421E-400D-8F72-52FE34D327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FCBB8-3D5C-4151-BD5E-A9DBD7A7C392}">
      <dgm:prSet/>
      <dgm:spPr/>
      <dgm:t>
        <a:bodyPr/>
        <a:lstStyle/>
        <a:p>
          <a:pPr rtl="0"/>
          <a:r>
            <a:rPr lang="sr-Latn-RS" noProof="0" dirty="0"/>
            <a:t>Materije koje se koriste u tehnološkom procesu u pogledu opasnosti za izbijanje i širenje požara</a:t>
          </a:r>
        </a:p>
      </dgm:t>
    </dgm:pt>
    <dgm:pt modelId="{AD0D57B2-9371-4526-8216-D093469611C2}" type="parTrans" cxnId="{2AFE46BA-11B7-41CE-A8ED-B01E1A27B215}">
      <dgm:prSet/>
      <dgm:spPr/>
      <dgm:t>
        <a:bodyPr/>
        <a:lstStyle/>
        <a:p>
          <a:endParaRPr lang="sr-Latn-RS" noProof="0" dirty="0"/>
        </a:p>
      </dgm:t>
    </dgm:pt>
    <dgm:pt modelId="{80876165-B28E-4C20-A7C5-EF05A567663D}" type="sibTrans" cxnId="{2AFE46BA-11B7-41CE-A8ED-B01E1A27B215}">
      <dgm:prSet/>
      <dgm:spPr/>
      <dgm:t>
        <a:bodyPr/>
        <a:lstStyle/>
        <a:p>
          <a:endParaRPr lang="sr-Latn-RS" noProof="0" dirty="0"/>
        </a:p>
      </dgm:t>
    </dgm:pt>
    <dgm:pt modelId="{75191243-C1BD-4A20-8243-7F1FD23A0897}">
      <dgm:prSet/>
      <dgm:spPr/>
      <dgm:t>
        <a:bodyPr/>
        <a:lstStyle/>
        <a:p>
          <a:pPr rtl="0"/>
          <a:r>
            <a:rPr lang="sr-Latn-RS" noProof="0" dirty="0"/>
            <a:t>Definisati koja su to mesta u objektu u kojima postoji mogućnost izbijanja požara, u zavisnosti od tehnološkog procesa i materije prisutne u procesu</a:t>
          </a:r>
        </a:p>
      </dgm:t>
    </dgm:pt>
    <dgm:pt modelId="{6D36A5DF-4029-415A-AA42-DABE3015F82A}" type="parTrans" cxnId="{C28070B9-6FFE-440B-8AB5-BB94E6FBD4E1}">
      <dgm:prSet/>
      <dgm:spPr/>
      <dgm:t>
        <a:bodyPr/>
        <a:lstStyle/>
        <a:p>
          <a:endParaRPr lang="sr-Latn-RS" noProof="0" dirty="0"/>
        </a:p>
      </dgm:t>
    </dgm:pt>
    <dgm:pt modelId="{76AD012A-8E86-4FEF-A059-21B74416C5FF}" type="sibTrans" cxnId="{C28070B9-6FFE-440B-8AB5-BB94E6FBD4E1}">
      <dgm:prSet/>
      <dgm:spPr/>
      <dgm:t>
        <a:bodyPr/>
        <a:lstStyle/>
        <a:p>
          <a:endParaRPr lang="sr-Latn-RS" noProof="0" dirty="0"/>
        </a:p>
      </dgm:t>
    </dgm:pt>
    <dgm:pt modelId="{36478AB5-3278-4370-B0CE-1C55DF4FE59A}">
      <dgm:prSet/>
      <dgm:spPr/>
      <dgm:t>
        <a:bodyPr/>
        <a:lstStyle/>
        <a:p>
          <a:r>
            <a:rPr lang="sr-Latn-RS" noProof="0" dirty="0"/>
            <a:t>Tabelarno prikazati za svaku prostoriju u objektu, na kojim mestima i u kojim slučajevima može doći do izbijanja požara</a:t>
          </a:r>
        </a:p>
      </dgm:t>
    </dgm:pt>
    <dgm:pt modelId="{94166B7A-5B80-4355-A624-969A31B4A3AF}" type="parTrans" cxnId="{452204C6-6392-4D54-A5BF-BDC74101C2FC}">
      <dgm:prSet/>
      <dgm:spPr/>
      <dgm:t>
        <a:bodyPr/>
        <a:lstStyle/>
        <a:p>
          <a:endParaRPr lang="sr-Latn-RS" noProof="0" dirty="0"/>
        </a:p>
      </dgm:t>
    </dgm:pt>
    <dgm:pt modelId="{0CBEA908-CC46-47DC-832A-EF38D30422AF}" type="sibTrans" cxnId="{452204C6-6392-4D54-A5BF-BDC74101C2FC}">
      <dgm:prSet/>
      <dgm:spPr/>
      <dgm:t>
        <a:bodyPr/>
        <a:lstStyle/>
        <a:p>
          <a:endParaRPr lang="sr-Latn-RS" noProof="0" dirty="0"/>
        </a:p>
      </dgm:t>
    </dgm:pt>
    <dgm:pt modelId="{73456806-2348-4488-A487-CDD4F89E7897}">
      <dgm:prSet/>
      <dgm:spPr/>
      <dgm:t>
        <a:bodyPr/>
        <a:lstStyle/>
        <a:p>
          <a:r>
            <a:rPr lang="sr-Latn-RS" noProof="0" dirty="0"/>
            <a:t>Materije koje se koriste u tehnološkom procesu u pogledu opasnosti za izbijanje i širenje požara</a:t>
          </a:r>
        </a:p>
      </dgm:t>
    </dgm:pt>
    <dgm:pt modelId="{503D886E-061E-49C7-92FD-7E1A685D539E}" type="parTrans" cxnId="{A88E6472-9CEC-4B81-A9A0-1EE327B7339C}">
      <dgm:prSet/>
      <dgm:spPr/>
      <dgm:t>
        <a:bodyPr/>
        <a:lstStyle/>
        <a:p>
          <a:endParaRPr lang="sr-Latn-RS" noProof="0" dirty="0"/>
        </a:p>
      </dgm:t>
    </dgm:pt>
    <dgm:pt modelId="{FA11CF84-E08B-4B9F-BBC4-901496EE6522}" type="sibTrans" cxnId="{A88E6472-9CEC-4B81-A9A0-1EE327B7339C}">
      <dgm:prSet/>
      <dgm:spPr/>
      <dgm:t>
        <a:bodyPr/>
        <a:lstStyle/>
        <a:p>
          <a:endParaRPr lang="sr-Latn-RS" noProof="0" dirty="0"/>
        </a:p>
      </dgm:t>
    </dgm:pt>
    <dgm:pt modelId="{BA4FC440-C5BD-40D6-9DEE-95A767711CF3}">
      <dgm:prSet/>
      <dgm:spPr/>
      <dgm:t>
        <a:bodyPr/>
        <a:lstStyle/>
        <a:p>
          <a:r>
            <a:rPr lang="sr-Latn-RS" noProof="0" dirty="0"/>
            <a:t>Navesti moguće klase požara koje mogu biti prisutne u objektu</a:t>
          </a:r>
        </a:p>
      </dgm:t>
    </dgm:pt>
    <dgm:pt modelId="{876B7451-7EC0-4D3E-9630-53DFE5AB664B}" type="parTrans" cxnId="{6DCF0DE3-279E-42F7-B766-06436556F957}">
      <dgm:prSet/>
      <dgm:spPr/>
      <dgm:t>
        <a:bodyPr/>
        <a:lstStyle/>
        <a:p>
          <a:endParaRPr lang="sr-Latn-RS" noProof="0" dirty="0"/>
        </a:p>
      </dgm:t>
    </dgm:pt>
    <dgm:pt modelId="{95D1F659-1053-43F3-A5CD-813DB0645703}" type="sibTrans" cxnId="{6DCF0DE3-279E-42F7-B766-06436556F957}">
      <dgm:prSet/>
      <dgm:spPr/>
      <dgm:t>
        <a:bodyPr/>
        <a:lstStyle/>
        <a:p>
          <a:endParaRPr lang="sr-Latn-RS" noProof="0" dirty="0"/>
        </a:p>
      </dgm:t>
    </dgm:pt>
    <dgm:pt modelId="{9FD62975-F965-4506-AF35-018C66AF22C7}">
      <dgm:prSet/>
      <dgm:spPr/>
      <dgm:t>
        <a:bodyPr/>
        <a:lstStyle/>
        <a:p>
          <a:r>
            <a:rPr lang="sr-Latn-RS" noProof="0" dirty="0"/>
            <a:t>Naziv materije – kojoj klasi požara pripada</a:t>
          </a:r>
        </a:p>
      </dgm:t>
    </dgm:pt>
    <dgm:pt modelId="{4093D5D5-8045-4F31-925D-94CD2A878D56}" type="parTrans" cxnId="{7C9E600E-40B6-4260-9345-729014850C4C}">
      <dgm:prSet/>
      <dgm:spPr/>
      <dgm:t>
        <a:bodyPr/>
        <a:lstStyle/>
        <a:p>
          <a:endParaRPr lang="sr-Latn-RS" noProof="0" dirty="0"/>
        </a:p>
      </dgm:t>
    </dgm:pt>
    <dgm:pt modelId="{5189E4CC-AFB4-45BC-BDB9-B29BB0074C8F}" type="sibTrans" cxnId="{7C9E600E-40B6-4260-9345-729014850C4C}">
      <dgm:prSet/>
      <dgm:spPr/>
      <dgm:t>
        <a:bodyPr/>
        <a:lstStyle/>
        <a:p>
          <a:endParaRPr lang="sr-Latn-RS" noProof="0" dirty="0"/>
        </a:p>
      </dgm:t>
    </dgm:pt>
    <dgm:pt modelId="{34E0D74D-3660-4F1B-BFA7-AB05B45DB54F}">
      <dgm:prSet/>
      <dgm:spPr/>
      <dgm:t>
        <a:bodyPr/>
        <a:lstStyle/>
        <a:p>
          <a:r>
            <a:rPr lang="sr-Latn-RS" noProof="0" dirty="0"/>
            <a:t>Koje sredstvo za gašenje se koristi za takvu klasu požara?</a:t>
          </a:r>
        </a:p>
      </dgm:t>
    </dgm:pt>
    <dgm:pt modelId="{C667B225-09B7-476C-A675-F2922B0B602F}" type="parTrans" cxnId="{B38672A9-76C7-4E51-B9B1-D4269908E713}">
      <dgm:prSet/>
      <dgm:spPr/>
      <dgm:t>
        <a:bodyPr/>
        <a:lstStyle/>
        <a:p>
          <a:endParaRPr lang="sr-Latn-RS" noProof="0" dirty="0"/>
        </a:p>
      </dgm:t>
    </dgm:pt>
    <dgm:pt modelId="{22AF9B51-0F49-4470-9911-41951181DC42}" type="sibTrans" cxnId="{B38672A9-76C7-4E51-B9B1-D4269908E713}">
      <dgm:prSet/>
      <dgm:spPr/>
      <dgm:t>
        <a:bodyPr/>
        <a:lstStyle/>
        <a:p>
          <a:endParaRPr lang="sr-Latn-RS" noProof="0" dirty="0"/>
        </a:p>
      </dgm:t>
    </dgm:pt>
    <dgm:pt modelId="{6AFC4CA1-CA44-47D0-B9E0-BAEECDE5F4D4}">
      <dgm:prSet/>
      <dgm:spPr/>
      <dgm:t>
        <a:bodyPr/>
        <a:lstStyle/>
        <a:p>
          <a:r>
            <a:rPr lang="sr-Latn-RS" noProof="0" dirty="0"/>
            <a:t>Opis mehanizma gašenja takvog sredstva</a:t>
          </a:r>
        </a:p>
      </dgm:t>
    </dgm:pt>
    <dgm:pt modelId="{42360752-1F45-47B1-80C5-808660D94D0E}" type="parTrans" cxnId="{B01D81EC-D1CF-4A4A-99E4-A79358E7FAEE}">
      <dgm:prSet/>
      <dgm:spPr/>
      <dgm:t>
        <a:bodyPr/>
        <a:lstStyle/>
        <a:p>
          <a:endParaRPr lang="sr-Latn-RS" noProof="0" dirty="0"/>
        </a:p>
      </dgm:t>
    </dgm:pt>
    <dgm:pt modelId="{66DB24FC-68F0-41F1-B7E7-5C138B95C984}" type="sibTrans" cxnId="{B01D81EC-D1CF-4A4A-99E4-A79358E7FAEE}">
      <dgm:prSet/>
      <dgm:spPr/>
      <dgm:t>
        <a:bodyPr/>
        <a:lstStyle/>
        <a:p>
          <a:endParaRPr lang="sr-Latn-RS" noProof="0" dirty="0"/>
        </a:p>
      </dgm:t>
    </dgm:pt>
    <dgm:pt modelId="{7711F1F6-484C-46E3-B14E-4EAC044C53C0}">
      <dgm:prSet/>
      <dgm:spPr/>
      <dgm:t>
        <a:bodyPr/>
        <a:lstStyle/>
        <a:p>
          <a:r>
            <a:rPr lang="sr-Latn-RS" dirty="0"/>
            <a:t>Definisati vatrogasnu opremu koja će se primenjivati za početno gašenje požara (mobilna vatrogasna oprema – ručni i prenosni vatrogasni aparati)</a:t>
          </a:r>
          <a:endParaRPr lang="sr-Latn-RS" noProof="0" dirty="0"/>
        </a:p>
      </dgm:t>
    </dgm:pt>
    <dgm:pt modelId="{C796312A-D776-4D8D-8940-3715AF7A0875}" type="parTrans" cxnId="{A676BDD6-0AC7-42C8-9351-6BB36DB67228}">
      <dgm:prSet/>
      <dgm:spPr/>
      <dgm:t>
        <a:bodyPr/>
        <a:lstStyle/>
        <a:p>
          <a:endParaRPr lang="en-US"/>
        </a:p>
      </dgm:t>
    </dgm:pt>
    <dgm:pt modelId="{84B65D57-A278-47B0-8B96-6E11D5FE7554}" type="sibTrans" cxnId="{A676BDD6-0AC7-42C8-9351-6BB36DB67228}">
      <dgm:prSet/>
      <dgm:spPr/>
      <dgm:t>
        <a:bodyPr/>
        <a:lstStyle/>
        <a:p>
          <a:endParaRPr lang="en-US"/>
        </a:p>
      </dgm:t>
    </dgm:pt>
    <dgm:pt modelId="{7B1FEEE6-596B-400D-977C-EA97E3D5E982}">
      <dgm:prSet/>
      <dgm:spPr/>
      <dgm:t>
        <a:bodyPr/>
        <a:lstStyle/>
        <a:p>
          <a:r>
            <a:rPr lang="sr-Latn-RS" dirty="0"/>
            <a:t>Način upotrebe vatrogasne opreme – dati detaljan opis upotrebe, održavanja vatrogasne opreme</a:t>
          </a:r>
          <a:endParaRPr lang="sr-Latn-RS" noProof="0" dirty="0"/>
        </a:p>
      </dgm:t>
    </dgm:pt>
    <dgm:pt modelId="{556351D3-92E2-4C33-99A1-A9B723906C31}" type="parTrans" cxnId="{317A1CEE-F2DA-4D49-91ED-ACC25B34572D}">
      <dgm:prSet/>
      <dgm:spPr/>
      <dgm:t>
        <a:bodyPr/>
        <a:lstStyle/>
        <a:p>
          <a:endParaRPr lang="en-US"/>
        </a:p>
      </dgm:t>
    </dgm:pt>
    <dgm:pt modelId="{5C452597-5CAF-437B-9412-146425CF955C}" type="sibTrans" cxnId="{317A1CEE-F2DA-4D49-91ED-ACC25B34572D}">
      <dgm:prSet/>
      <dgm:spPr/>
      <dgm:t>
        <a:bodyPr/>
        <a:lstStyle/>
        <a:p>
          <a:endParaRPr lang="en-US"/>
        </a:p>
      </dgm:t>
    </dgm:pt>
    <dgm:pt modelId="{A146717F-F726-487F-9253-2AFDCA96CC5F}" type="pres">
      <dgm:prSet presAssocID="{E1925735-421E-400D-8F72-52FE34D327B8}" presName="linear" presStyleCnt="0">
        <dgm:presLayoutVars>
          <dgm:dir/>
          <dgm:animLvl val="lvl"/>
          <dgm:resizeHandles val="exact"/>
        </dgm:presLayoutVars>
      </dgm:prSet>
      <dgm:spPr/>
    </dgm:pt>
    <dgm:pt modelId="{EE3ABE80-1803-49FF-A503-BBEF2F3D4EF1}" type="pres">
      <dgm:prSet presAssocID="{10DFCBB8-3D5C-4151-BD5E-A9DBD7A7C392}" presName="parentLin" presStyleCnt="0"/>
      <dgm:spPr/>
    </dgm:pt>
    <dgm:pt modelId="{70B1DD82-B713-4A4B-BBE0-65D696D5BDC5}" type="pres">
      <dgm:prSet presAssocID="{10DFCBB8-3D5C-4151-BD5E-A9DBD7A7C392}" presName="parentLeftMargin" presStyleLbl="node1" presStyleIdx="0" presStyleCnt="2"/>
      <dgm:spPr/>
    </dgm:pt>
    <dgm:pt modelId="{2A1130BA-C438-4B57-8E53-D608D5DD3CDE}" type="pres">
      <dgm:prSet presAssocID="{10DFCBB8-3D5C-4151-BD5E-A9DBD7A7C3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C462D4-AA08-4FD9-9EBB-63606668EEFC}" type="pres">
      <dgm:prSet presAssocID="{10DFCBB8-3D5C-4151-BD5E-A9DBD7A7C392}" presName="negativeSpace" presStyleCnt="0"/>
      <dgm:spPr/>
    </dgm:pt>
    <dgm:pt modelId="{CA867D69-112E-4F20-A0F6-6D6F595FCFD6}" type="pres">
      <dgm:prSet presAssocID="{10DFCBB8-3D5C-4151-BD5E-A9DBD7A7C392}" presName="childText" presStyleLbl="conFgAcc1" presStyleIdx="0" presStyleCnt="2">
        <dgm:presLayoutVars>
          <dgm:bulletEnabled val="1"/>
        </dgm:presLayoutVars>
      </dgm:prSet>
      <dgm:spPr/>
    </dgm:pt>
    <dgm:pt modelId="{251244F2-28E5-4BB0-A85A-1BD2EE216D18}" type="pres">
      <dgm:prSet presAssocID="{80876165-B28E-4C20-A7C5-EF05A567663D}" presName="spaceBetweenRectangles" presStyleCnt="0"/>
      <dgm:spPr/>
    </dgm:pt>
    <dgm:pt modelId="{B78CF969-22BF-4756-839B-51F956DE8843}" type="pres">
      <dgm:prSet presAssocID="{73456806-2348-4488-A487-CDD4F89E7897}" presName="parentLin" presStyleCnt="0"/>
      <dgm:spPr/>
    </dgm:pt>
    <dgm:pt modelId="{CEE67F08-06A4-4522-BB78-904F2FD4E6D9}" type="pres">
      <dgm:prSet presAssocID="{73456806-2348-4488-A487-CDD4F89E7897}" presName="parentLeftMargin" presStyleLbl="node1" presStyleIdx="0" presStyleCnt="2"/>
      <dgm:spPr/>
    </dgm:pt>
    <dgm:pt modelId="{0BA93435-0846-4179-BF89-9C76745EC0D8}" type="pres">
      <dgm:prSet presAssocID="{73456806-2348-4488-A487-CDD4F89E78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D4593A-1BDD-4BED-A056-09C7C6D327A0}" type="pres">
      <dgm:prSet presAssocID="{73456806-2348-4488-A487-CDD4F89E7897}" presName="negativeSpace" presStyleCnt="0"/>
      <dgm:spPr/>
    </dgm:pt>
    <dgm:pt modelId="{265C8BBD-6268-49DA-B2CC-83358E72A2F6}" type="pres">
      <dgm:prSet presAssocID="{73456806-2348-4488-A487-CDD4F89E78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AC75B06-863E-4576-94CA-31FB249C88AD}" type="presOf" srcId="{7711F1F6-484C-46E3-B14E-4EAC044C53C0}" destId="{265C8BBD-6268-49DA-B2CC-83358E72A2F6}" srcOrd="0" destOrd="2" presId="urn:microsoft.com/office/officeart/2005/8/layout/list1"/>
    <dgm:cxn modelId="{7C9E600E-40B6-4260-9345-729014850C4C}" srcId="{BA4FC440-C5BD-40D6-9DEE-95A767711CF3}" destId="{9FD62975-F965-4506-AF35-018C66AF22C7}" srcOrd="0" destOrd="0" parTransId="{4093D5D5-8045-4F31-925D-94CD2A878D56}" sibTransId="{5189E4CC-AFB4-45BC-BDB9-B29BB0074C8F}"/>
    <dgm:cxn modelId="{BA95BE0E-4B21-426F-8924-13DE6A4F977E}" type="presOf" srcId="{73456806-2348-4488-A487-CDD4F89E7897}" destId="{CEE67F08-06A4-4522-BB78-904F2FD4E6D9}" srcOrd="0" destOrd="0" presId="urn:microsoft.com/office/officeart/2005/8/layout/list1"/>
    <dgm:cxn modelId="{71F09733-AD53-412E-B440-95F2937DC0B3}" type="presOf" srcId="{36478AB5-3278-4370-B0CE-1C55DF4FE59A}" destId="{CA867D69-112E-4F20-A0F6-6D6F595FCFD6}" srcOrd="0" destOrd="1" presId="urn:microsoft.com/office/officeart/2005/8/layout/list1"/>
    <dgm:cxn modelId="{E780CA36-45F8-4207-9A39-3F872D674CF8}" type="presOf" srcId="{75191243-C1BD-4A20-8243-7F1FD23A0897}" destId="{CA867D69-112E-4F20-A0F6-6D6F595FCFD6}" srcOrd="0" destOrd="0" presId="urn:microsoft.com/office/officeart/2005/8/layout/list1"/>
    <dgm:cxn modelId="{7C0FF636-4DF7-4508-B398-CDBDA33395D1}" type="presOf" srcId="{7B1FEEE6-596B-400D-977C-EA97E3D5E982}" destId="{265C8BBD-6268-49DA-B2CC-83358E72A2F6}" srcOrd="0" destOrd="3" presId="urn:microsoft.com/office/officeart/2005/8/layout/list1"/>
    <dgm:cxn modelId="{28BBC766-73DE-43BD-AF4C-04E2114F06FC}" type="presOf" srcId="{6AFC4CA1-CA44-47D0-B9E0-BAEECDE5F4D4}" destId="{265C8BBD-6268-49DA-B2CC-83358E72A2F6}" srcOrd="0" destOrd="5" presId="urn:microsoft.com/office/officeart/2005/8/layout/list1"/>
    <dgm:cxn modelId="{E3E44D67-BC5B-49C9-AD0F-8E5E1BAAEEE7}" type="presOf" srcId="{BA4FC440-C5BD-40D6-9DEE-95A767711CF3}" destId="{265C8BBD-6268-49DA-B2CC-83358E72A2F6}" srcOrd="0" destOrd="0" presId="urn:microsoft.com/office/officeart/2005/8/layout/list1"/>
    <dgm:cxn modelId="{A88E6472-9CEC-4B81-A9A0-1EE327B7339C}" srcId="{E1925735-421E-400D-8F72-52FE34D327B8}" destId="{73456806-2348-4488-A487-CDD4F89E7897}" srcOrd="1" destOrd="0" parTransId="{503D886E-061E-49C7-92FD-7E1A685D539E}" sibTransId="{FA11CF84-E08B-4B9F-BBC4-901496EE6522}"/>
    <dgm:cxn modelId="{61BAC854-B43A-457F-BB96-778177708D6C}" type="presOf" srcId="{10DFCBB8-3D5C-4151-BD5E-A9DBD7A7C392}" destId="{70B1DD82-B713-4A4B-BBE0-65D696D5BDC5}" srcOrd="0" destOrd="0" presId="urn:microsoft.com/office/officeart/2005/8/layout/list1"/>
    <dgm:cxn modelId="{B38672A9-76C7-4E51-B9B1-D4269908E713}" srcId="{BA4FC440-C5BD-40D6-9DEE-95A767711CF3}" destId="{34E0D74D-3660-4F1B-BFA7-AB05B45DB54F}" srcOrd="3" destOrd="0" parTransId="{C667B225-09B7-476C-A675-F2922B0B602F}" sibTransId="{22AF9B51-0F49-4470-9911-41951181DC42}"/>
    <dgm:cxn modelId="{C28070B9-6FFE-440B-8AB5-BB94E6FBD4E1}" srcId="{10DFCBB8-3D5C-4151-BD5E-A9DBD7A7C392}" destId="{75191243-C1BD-4A20-8243-7F1FD23A0897}" srcOrd="0" destOrd="0" parTransId="{6D36A5DF-4029-415A-AA42-DABE3015F82A}" sibTransId="{76AD012A-8E86-4FEF-A059-21B74416C5FF}"/>
    <dgm:cxn modelId="{2AFE46BA-11B7-41CE-A8ED-B01E1A27B215}" srcId="{E1925735-421E-400D-8F72-52FE34D327B8}" destId="{10DFCBB8-3D5C-4151-BD5E-A9DBD7A7C392}" srcOrd="0" destOrd="0" parTransId="{AD0D57B2-9371-4526-8216-D093469611C2}" sibTransId="{80876165-B28E-4C20-A7C5-EF05A567663D}"/>
    <dgm:cxn modelId="{452204C6-6392-4D54-A5BF-BDC74101C2FC}" srcId="{75191243-C1BD-4A20-8243-7F1FD23A0897}" destId="{36478AB5-3278-4370-B0CE-1C55DF4FE59A}" srcOrd="0" destOrd="0" parTransId="{94166B7A-5B80-4355-A624-969A31B4A3AF}" sibTransId="{0CBEA908-CC46-47DC-832A-EF38D30422AF}"/>
    <dgm:cxn modelId="{980B62D5-0943-4A3C-9AA7-1100E7E95DD3}" type="presOf" srcId="{9FD62975-F965-4506-AF35-018C66AF22C7}" destId="{265C8BBD-6268-49DA-B2CC-83358E72A2F6}" srcOrd="0" destOrd="1" presId="urn:microsoft.com/office/officeart/2005/8/layout/list1"/>
    <dgm:cxn modelId="{A676BDD6-0AC7-42C8-9351-6BB36DB67228}" srcId="{BA4FC440-C5BD-40D6-9DEE-95A767711CF3}" destId="{7711F1F6-484C-46E3-B14E-4EAC044C53C0}" srcOrd="1" destOrd="0" parTransId="{C796312A-D776-4D8D-8940-3715AF7A0875}" sibTransId="{84B65D57-A278-47B0-8B96-6E11D5FE7554}"/>
    <dgm:cxn modelId="{457F9FDB-6309-4DC6-804F-AA4323B9198C}" type="presOf" srcId="{E1925735-421E-400D-8F72-52FE34D327B8}" destId="{A146717F-F726-487F-9253-2AFDCA96CC5F}" srcOrd="0" destOrd="0" presId="urn:microsoft.com/office/officeart/2005/8/layout/list1"/>
    <dgm:cxn modelId="{6DCF0DE3-279E-42F7-B766-06436556F957}" srcId="{73456806-2348-4488-A487-CDD4F89E7897}" destId="{BA4FC440-C5BD-40D6-9DEE-95A767711CF3}" srcOrd="0" destOrd="0" parTransId="{876B7451-7EC0-4D3E-9630-53DFE5AB664B}" sibTransId="{95D1F659-1053-43F3-A5CD-813DB0645703}"/>
    <dgm:cxn modelId="{B01D81EC-D1CF-4A4A-99E4-A79358E7FAEE}" srcId="{34E0D74D-3660-4F1B-BFA7-AB05B45DB54F}" destId="{6AFC4CA1-CA44-47D0-B9E0-BAEECDE5F4D4}" srcOrd="0" destOrd="0" parTransId="{42360752-1F45-47B1-80C5-808660D94D0E}" sibTransId="{66DB24FC-68F0-41F1-B7E7-5C138B95C984}"/>
    <dgm:cxn modelId="{317A1CEE-F2DA-4D49-91ED-ACC25B34572D}" srcId="{BA4FC440-C5BD-40D6-9DEE-95A767711CF3}" destId="{7B1FEEE6-596B-400D-977C-EA97E3D5E982}" srcOrd="2" destOrd="0" parTransId="{556351D3-92E2-4C33-99A1-A9B723906C31}" sibTransId="{5C452597-5CAF-437B-9412-146425CF955C}"/>
    <dgm:cxn modelId="{BCAB89F1-979C-4A8A-8DF7-9C33FE7474F8}" type="presOf" srcId="{10DFCBB8-3D5C-4151-BD5E-A9DBD7A7C392}" destId="{2A1130BA-C438-4B57-8E53-D608D5DD3CDE}" srcOrd="1" destOrd="0" presId="urn:microsoft.com/office/officeart/2005/8/layout/list1"/>
    <dgm:cxn modelId="{E19B99F9-1C06-4B11-B78D-D4B6C001D86D}" type="presOf" srcId="{34E0D74D-3660-4F1B-BFA7-AB05B45DB54F}" destId="{265C8BBD-6268-49DA-B2CC-83358E72A2F6}" srcOrd="0" destOrd="4" presId="urn:microsoft.com/office/officeart/2005/8/layout/list1"/>
    <dgm:cxn modelId="{542878FA-C029-47A9-A130-0D71D4187216}" type="presOf" srcId="{73456806-2348-4488-A487-CDD4F89E7897}" destId="{0BA93435-0846-4179-BF89-9C76745EC0D8}" srcOrd="1" destOrd="0" presId="urn:microsoft.com/office/officeart/2005/8/layout/list1"/>
    <dgm:cxn modelId="{EC542CF4-A02A-439D-AEA3-05F515FFBA81}" type="presParOf" srcId="{A146717F-F726-487F-9253-2AFDCA96CC5F}" destId="{EE3ABE80-1803-49FF-A503-BBEF2F3D4EF1}" srcOrd="0" destOrd="0" presId="urn:microsoft.com/office/officeart/2005/8/layout/list1"/>
    <dgm:cxn modelId="{424A2720-D85A-47B2-8E92-F67AE70D0016}" type="presParOf" srcId="{EE3ABE80-1803-49FF-A503-BBEF2F3D4EF1}" destId="{70B1DD82-B713-4A4B-BBE0-65D696D5BDC5}" srcOrd="0" destOrd="0" presId="urn:microsoft.com/office/officeart/2005/8/layout/list1"/>
    <dgm:cxn modelId="{5D105FDC-2585-46F4-A8A4-B94405F1CE89}" type="presParOf" srcId="{EE3ABE80-1803-49FF-A503-BBEF2F3D4EF1}" destId="{2A1130BA-C438-4B57-8E53-D608D5DD3CDE}" srcOrd="1" destOrd="0" presId="urn:microsoft.com/office/officeart/2005/8/layout/list1"/>
    <dgm:cxn modelId="{5BBF7537-3B6C-419C-B4DA-646A0BBA5F03}" type="presParOf" srcId="{A146717F-F726-487F-9253-2AFDCA96CC5F}" destId="{D5C462D4-AA08-4FD9-9EBB-63606668EEFC}" srcOrd="1" destOrd="0" presId="urn:microsoft.com/office/officeart/2005/8/layout/list1"/>
    <dgm:cxn modelId="{33CA330B-8900-4C38-9C8E-44CD448B678C}" type="presParOf" srcId="{A146717F-F726-487F-9253-2AFDCA96CC5F}" destId="{CA867D69-112E-4F20-A0F6-6D6F595FCFD6}" srcOrd="2" destOrd="0" presId="urn:microsoft.com/office/officeart/2005/8/layout/list1"/>
    <dgm:cxn modelId="{74A6ACD7-3359-4503-81CF-AB4275CCC0C2}" type="presParOf" srcId="{A146717F-F726-487F-9253-2AFDCA96CC5F}" destId="{251244F2-28E5-4BB0-A85A-1BD2EE216D18}" srcOrd="3" destOrd="0" presId="urn:microsoft.com/office/officeart/2005/8/layout/list1"/>
    <dgm:cxn modelId="{EA67EC80-D530-4ABC-8F40-641021D789A8}" type="presParOf" srcId="{A146717F-F726-487F-9253-2AFDCA96CC5F}" destId="{B78CF969-22BF-4756-839B-51F956DE8843}" srcOrd="4" destOrd="0" presId="urn:microsoft.com/office/officeart/2005/8/layout/list1"/>
    <dgm:cxn modelId="{728E3B1B-7469-4EED-86DD-D668CB681A08}" type="presParOf" srcId="{B78CF969-22BF-4756-839B-51F956DE8843}" destId="{CEE67F08-06A4-4522-BB78-904F2FD4E6D9}" srcOrd="0" destOrd="0" presId="urn:microsoft.com/office/officeart/2005/8/layout/list1"/>
    <dgm:cxn modelId="{739D5D2C-5BA9-4BFE-AF4F-202FF4A3F263}" type="presParOf" srcId="{B78CF969-22BF-4756-839B-51F956DE8843}" destId="{0BA93435-0846-4179-BF89-9C76745EC0D8}" srcOrd="1" destOrd="0" presId="urn:microsoft.com/office/officeart/2005/8/layout/list1"/>
    <dgm:cxn modelId="{05E43204-1B97-44E8-94CB-FE197FA9B07A}" type="presParOf" srcId="{A146717F-F726-487F-9253-2AFDCA96CC5F}" destId="{C4D4593A-1BDD-4BED-A056-09C7C6D327A0}" srcOrd="5" destOrd="0" presId="urn:microsoft.com/office/officeart/2005/8/layout/list1"/>
    <dgm:cxn modelId="{EF012ACC-67DB-4020-AE90-51F1081892C9}" type="presParOf" srcId="{A146717F-F726-487F-9253-2AFDCA96CC5F}" destId="{265C8BBD-6268-49DA-B2CC-83358E72A2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7D2C-81AA-4D0A-A661-2671AB7BCF6D}">
      <dsp:nvSpPr>
        <dsp:cNvPr id="0" name=""/>
        <dsp:cNvSpPr/>
      </dsp:nvSpPr>
      <dsp:spPr>
        <a:xfrm>
          <a:off x="120664" y="722007"/>
          <a:ext cx="3416271" cy="401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98A5-9EAE-4A61-A069-1B32724C26C5}">
      <dsp:nvSpPr>
        <dsp:cNvPr id="0" name=""/>
        <dsp:cNvSpPr/>
      </dsp:nvSpPr>
      <dsp:spPr>
        <a:xfrm>
          <a:off x="120664" y="872949"/>
          <a:ext cx="250971" cy="250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16F4B-90B8-470E-87D3-63F08EA4AD53}">
      <dsp:nvSpPr>
        <dsp:cNvPr id="0" name=""/>
        <dsp:cNvSpPr/>
      </dsp:nvSpPr>
      <dsp:spPr>
        <a:xfrm>
          <a:off x="120664" y="0"/>
          <a:ext cx="3416271" cy="72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Datum: 2</a:t>
          </a:r>
          <a:r>
            <a:rPr lang="en-US" sz="3200" kern="1200" dirty="0"/>
            <a:t>7</a:t>
          </a:r>
          <a:r>
            <a:rPr lang="sr-Latn-RS" sz="3200" kern="1200" dirty="0"/>
            <a:t>.03.202</a:t>
          </a:r>
          <a:r>
            <a:rPr lang="en-US" sz="3200" kern="1200" dirty="0"/>
            <a:t>6</a:t>
          </a:r>
          <a:r>
            <a:rPr lang="sr-Latn-RS" sz="3200" kern="1200" dirty="0"/>
            <a:t>.</a:t>
          </a:r>
          <a:endParaRPr lang="en-US" sz="3200" kern="1200" dirty="0"/>
        </a:p>
      </dsp:txBody>
      <dsp:txXfrm>
        <a:off x="120664" y="0"/>
        <a:ext cx="3416271" cy="722007"/>
      </dsp:txXfrm>
    </dsp:sp>
    <dsp:sp modelId="{7CC6479A-82D3-4099-9F35-D151ABE6BA61}">
      <dsp:nvSpPr>
        <dsp:cNvPr id="0" name=""/>
        <dsp:cNvSpPr/>
      </dsp:nvSpPr>
      <dsp:spPr>
        <a:xfrm>
          <a:off x="120664" y="1457957"/>
          <a:ext cx="250965" cy="250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18B2E-528A-48FD-AFBA-FCE67780FFFB}">
      <dsp:nvSpPr>
        <dsp:cNvPr id="0" name=""/>
        <dsp:cNvSpPr/>
      </dsp:nvSpPr>
      <dsp:spPr>
        <a:xfrm>
          <a:off x="359803" y="1290939"/>
          <a:ext cx="3177132" cy="58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Određivanje</a:t>
          </a:r>
          <a:r>
            <a:rPr lang="en-US" sz="1300" kern="1200" dirty="0"/>
            <a:t> </a:t>
          </a:r>
          <a:r>
            <a:rPr lang="en-US" sz="1300" kern="1200" dirty="0" err="1"/>
            <a:t>toplotne</a:t>
          </a:r>
          <a:r>
            <a:rPr lang="en-US" sz="1300" kern="1200" dirty="0"/>
            <a:t> </a:t>
          </a:r>
          <a:r>
            <a:rPr lang="en-US" sz="1300" kern="1200" dirty="0" err="1"/>
            <a:t>vrednosti</a:t>
          </a:r>
          <a:r>
            <a:rPr lang="en-US" sz="1300" kern="1200" dirty="0"/>
            <a:t> </a:t>
          </a:r>
          <a:r>
            <a:rPr lang="en-US" sz="1300" kern="1200" dirty="0" err="1"/>
            <a:t>zadatih</a:t>
          </a:r>
          <a:r>
            <a:rPr lang="en-US" sz="1300" kern="1200" dirty="0"/>
            <a:t> </a:t>
          </a:r>
          <a:r>
            <a:rPr lang="en-US" sz="1300" kern="1200" dirty="0" err="1"/>
            <a:t>materija</a:t>
          </a:r>
          <a:endParaRPr lang="en-US" sz="1300" kern="1200" dirty="0"/>
        </a:p>
      </dsp:txBody>
      <dsp:txXfrm>
        <a:off x="359803" y="1290939"/>
        <a:ext cx="3177132" cy="585001"/>
      </dsp:txXfrm>
    </dsp:sp>
    <dsp:sp modelId="{C38EDF4A-7BBB-404A-A864-CC55DA8A1D6A}">
      <dsp:nvSpPr>
        <dsp:cNvPr id="0" name=""/>
        <dsp:cNvSpPr/>
      </dsp:nvSpPr>
      <dsp:spPr>
        <a:xfrm>
          <a:off x="120664" y="2042958"/>
          <a:ext cx="250965" cy="250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D9F6-616B-4346-BBEF-B661A323D4BA}">
      <dsp:nvSpPr>
        <dsp:cNvPr id="0" name=""/>
        <dsp:cNvSpPr/>
      </dsp:nvSpPr>
      <dsp:spPr>
        <a:xfrm>
          <a:off x="359803" y="1875940"/>
          <a:ext cx="3177132" cy="58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Izračunavanje </a:t>
          </a:r>
          <a:r>
            <a:rPr lang="en-US" sz="1300" kern="1200" dirty="0" err="1"/>
            <a:t>dimenzije</a:t>
          </a:r>
          <a:r>
            <a:rPr lang="en-US" sz="1300" kern="1200" dirty="0"/>
            <a:t> </a:t>
          </a:r>
          <a:r>
            <a:rPr lang="en-US" sz="1300" kern="1200" dirty="0" err="1"/>
            <a:t>prostorija</a:t>
          </a:r>
          <a:endParaRPr lang="en-US" sz="1300" kern="1200" dirty="0"/>
        </a:p>
      </dsp:txBody>
      <dsp:txXfrm>
        <a:off x="359803" y="1875940"/>
        <a:ext cx="3177132" cy="585001"/>
      </dsp:txXfrm>
    </dsp:sp>
    <dsp:sp modelId="{B76F2508-C345-4E83-82C4-B9B2B1DD351E}">
      <dsp:nvSpPr>
        <dsp:cNvPr id="0" name=""/>
        <dsp:cNvSpPr/>
      </dsp:nvSpPr>
      <dsp:spPr>
        <a:xfrm>
          <a:off x="120664" y="2627959"/>
          <a:ext cx="250965" cy="250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BBA77-5D8E-4B9E-A59D-6728C4C3937E}">
      <dsp:nvSpPr>
        <dsp:cNvPr id="0" name=""/>
        <dsp:cNvSpPr/>
      </dsp:nvSpPr>
      <dsp:spPr>
        <a:xfrm>
          <a:off x="359803" y="2460941"/>
          <a:ext cx="3177132" cy="58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Određivanje</a:t>
          </a:r>
          <a:r>
            <a:rPr lang="en-US" sz="1300" kern="1200" dirty="0"/>
            <a:t> </a:t>
          </a:r>
          <a:r>
            <a:rPr lang="en-US" sz="1300" kern="1200" dirty="0" err="1"/>
            <a:t>toplotnih</a:t>
          </a:r>
          <a:r>
            <a:rPr lang="en-US" sz="1300" kern="1200" dirty="0"/>
            <a:t> </a:t>
          </a:r>
          <a:r>
            <a:rPr lang="en-US" sz="1300" kern="1200" dirty="0" err="1"/>
            <a:t>vrednosti</a:t>
          </a:r>
          <a:r>
            <a:rPr lang="en-US" sz="1300" kern="1200" dirty="0"/>
            <a:t> </a:t>
          </a:r>
          <a:r>
            <a:rPr lang="en-US" sz="1300" kern="1200" dirty="0" err="1"/>
            <a:t>ostalih</a:t>
          </a:r>
          <a:r>
            <a:rPr lang="en-US" sz="1300" kern="1200" dirty="0"/>
            <a:t> </a:t>
          </a:r>
          <a:r>
            <a:rPr lang="en-US" sz="1300" kern="1200" dirty="0" err="1"/>
            <a:t>materijala</a:t>
          </a:r>
          <a:r>
            <a:rPr lang="en-US" sz="1300" kern="1200" dirty="0"/>
            <a:t> </a:t>
          </a:r>
          <a:r>
            <a:rPr lang="en-US" sz="1300" kern="1200" dirty="0" err="1"/>
            <a:t>proizvoljno</a:t>
          </a:r>
          <a:r>
            <a:rPr lang="sr-Latn-RS" sz="1300" kern="1200" dirty="0"/>
            <a:t> </a:t>
          </a:r>
          <a:r>
            <a:rPr lang="en-US" sz="1300" kern="1200" dirty="0" err="1"/>
            <a:t>izabranih</a:t>
          </a:r>
          <a:r>
            <a:rPr lang="en-US" sz="1300" kern="1200" dirty="0"/>
            <a:t> </a:t>
          </a:r>
        </a:p>
      </dsp:txBody>
      <dsp:txXfrm>
        <a:off x="359803" y="2460941"/>
        <a:ext cx="3177132" cy="585001"/>
      </dsp:txXfrm>
    </dsp:sp>
    <dsp:sp modelId="{A83F69E3-DE2D-421F-99E9-9578FA9E8A6F}">
      <dsp:nvSpPr>
        <dsp:cNvPr id="0" name=""/>
        <dsp:cNvSpPr/>
      </dsp:nvSpPr>
      <dsp:spPr>
        <a:xfrm>
          <a:off x="120664" y="3212960"/>
          <a:ext cx="250965" cy="250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B1694-5BE4-4CB8-8125-7CAF1E179990}">
      <dsp:nvSpPr>
        <dsp:cNvPr id="0" name=""/>
        <dsp:cNvSpPr/>
      </dsp:nvSpPr>
      <dsp:spPr>
        <a:xfrm>
          <a:off x="359803" y="3045942"/>
          <a:ext cx="3177132" cy="58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Izračunavanje </a:t>
          </a:r>
          <a:r>
            <a:rPr lang="en-US" sz="1300" kern="1200" dirty="0" err="1"/>
            <a:t>požarnog</a:t>
          </a:r>
          <a:r>
            <a:rPr lang="en-US" sz="1300" kern="1200" dirty="0"/>
            <a:t> </a:t>
          </a:r>
          <a:r>
            <a:rPr lang="en-US" sz="1300" kern="1200" dirty="0" err="1"/>
            <a:t>opterećenja</a:t>
          </a:r>
          <a:endParaRPr lang="en-US" sz="1300" kern="1200" dirty="0"/>
        </a:p>
      </dsp:txBody>
      <dsp:txXfrm>
        <a:off x="359803" y="3045942"/>
        <a:ext cx="3177132" cy="585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7D2C-81AA-4D0A-A661-2671AB7BCF6D}">
      <dsp:nvSpPr>
        <dsp:cNvPr id="0" name=""/>
        <dsp:cNvSpPr/>
      </dsp:nvSpPr>
      <dsp:spPr>
        <a:xfrm>
          <a:off x="1931" y="772194"/>
          <a:ext cx="3653737" cy="429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98A5-9EAE-4A61-A069-1B32724C26C5}">
      <dsp:nvSpPr>
        <dsp:cNvPr id="0" name=""/>
        <dsp:cNvSpPr/>
      </dsp:nvSpPr>
      <dsp:spPr>
        <a:xfrm>
          <a:off x="1931" y="933628"/>
          <a:ext cx="268416" cy="268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16F4B-90B8-470E-87D3-63F08EA4AD53}">
      <dsp:nvSpPr>
        <dsp:cNvPr id="0" name=""/>
        <dsp:cNvSpPr/>
      </dsp:nvSpPr>
      <dsp:spPr>
        <a:xfrm>
          <a:off x="1931" y="0"/>
          <a:ext cx="3653737" cy="77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kern="1200" dirty="0"/>
            <a:t>Datum: 0</a:t>
          </a:r>
          <a:r>
            <a:rPr lang="en-US" sz="3400" kern="1200" dirty="0"/>
            <a:t>3</a:t>
          </a:r>
          <a:r>
            <a:rPr lang="sr-Latn-RS" sz="3400" kern="1200" dirty="0"/>
            <a:t>.04.202</a:t>
          </a:r>
          <a:r>
            <a:rPr lang="en-US" sz="3400" kern="1200" dirty="0"/>
            <a:t>6</a:t>
          </a:r>
          <a:r>
            <a:rPr lang="sr-Latn-RS" sz="3400" kern="1200" dirty="0"/>
            <a:t>.</a:t>
          </a:r>
          <a:endParaRPr lang="en-US" sz="3400" kern="1200" dirty="0"/>
        </a:p>
      </dsp:txBody>
      <dsp:txXfrm>
        <a:off x="1931" y="0"/>
        <a:ext cx="3653737" cy="772194"/>
      </dsp:txXfrm>
    </dsp:sp>
    <dsp:sp modelId="{7CC6479A-82D3-4099-9F35-D151ABE6BA61}">
      <dsp:nvSpPr>
        <dsp:cNvPr id="0" name=""/>
        <dsp:cNvSpPr/>
      </dsp:nvSpPr>
      <dsp:spPr>
        <a:xfrm>
          <a:off x="1931" y="1559300"/>
          <a:ext cx="268410" cy="268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18B2E-528A-48FD-AFBA-FCE67780FFFB}">
      <dsp:nvSpPr>
        <dsp:cNvPr id="0" name=""/>
        <dsp:cNvSpPr/>
      </dsp:nvSpPr>
      <dsp:spPr>
        <a:xfrm>
          <a:off x="257692" y="1380672"/>
          <a:ext cx="3397976" cy="62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Izračunavanje </a:t>
          </a:r>
          <a:r>
            <a:rPr lang="en-US" sz="1700" kern="1200" dirty="0" err="1"/>
            <a:t>vremena</a:t>
          </a:r>
          <a:r>
            <a:rPr lang="en-US" sz="1700" kern="1200" dirty="0"/>
            <a:t> </a:t>
          </a:r>
          <a:r>
            <a:rPr lang="en-US" sz="1700" kern="1200" dirty="0" err="1"/>
            <a:t>evakuacije</a:t>
          </a:r>
          <a:endParaRPr lang="en-US" sz="1700" kern="1200" dirty="0"/>
        </a:p>
      </dsp:txBody>
      <dsp:txXfrm>
        <a:off x="257692" y="1380672"/>
        <a:ext cx="3397976" cy="625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7D2C-81AA-4D0A-A661-2671AB7BCF6D}">
      <dsp:nvSpPr>
        <dsp:cNvPr id="0" name=""/>
        <dsp:cNvSpPr/>
      </dsp:nvSpPr>
      <dsp:spPr>
        <a:xfrm>
          <a:off x="1931" y="772194"/>
          <a:ext cx="3653737" cy="429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98A5-9EAE-4A61-A069-1B32724C26C5}">
      <dsp:nvSpPr>
        <dsp:cNvPr id="0" name=""/>
        <dsp:cNvSpPr/>
      </dsp:nvSpPr>
      <dsp:spPr>
        <a:xfrm>
          <a:off x="1931" y="933628"/>
          <a:ext cx="268416" cy="268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16F4B-90B8-470E-87D3-63F08EA4AD53}">
      <dsp:nvSpPr>
        <dsp:cNvPr id="0" name=""/>
        <dsp:cNvSpPr/>
      </dsp:nvSpPr>
      <dsp:spPr>
        <a:xfrm>
          <a:off x="1931" y="0"/>
          <a:ext cx="3653737" cy="77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400" kern="1200" dirty="0"/>
            <a:t>Datum: 1</a:t>
          </a:r>
          <a:r>
            <a:rPr lang="en-US" sz="3400" kern="1200" dirty="0"/>
            <a:t>7</a:t>
          </a:r>
          <a:r>
            <a:rPr lang="sr-Latn-RS" sz="3400" kern="1200" dirty="0"/>
            <a:t>.04.202</a:t>
          </a:r>
          <a:r>
            <a:rPr lang="en-US" sz="3400" kern="1200" dirty="0"/>
            <a:t>6</a:t>
          </a:r>
          <a:r>
            <a:rPr lang="sr-Latn-RS" sz="3400" kern="1200" dirty="0"/>
            <a:t>.</a:t>
          </a:r>
          <a:endParaRPr lang="en-US" sz="3400" kern="1200" dirty="0"/>
        </a:p>
      </dsp:txBody>
      <dsp:txXfrm>
        <a:off x="1931" y="0"/>
        <a:ext cx="3653737" cy="772194"/>
      </dsp:txXfrm>
    </dsp:sp>
    <dsp:sp modelId="{7CC6479A-82D3-4099-9F35-D151ABE6BA61}">
      <dsp:nvSpPr>
        <dsp:cNvPr id="0" name=""/>
        <dsp:cNvSpPr/>
      </dsp:nvSpPr>
      <dsp:spPr>
        <a:xfrm>
          <a:off x="1931" y="1559300"/>
          <a:ext cx="268410" cy="268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18B2E-528A-48FD-AFBA-FCE67780FFFB}">
      <dsp:nvSpPr>
        <dsp:cNvPr id="0" name=""/>
        <dsp:cNvSpPr/>
      </dsp:nvSpPr>
      <dsp:spPr>
        <a:xfrm>
          <a:off x="257692" y="1380672"/>
          <a:ext cx="3397976" cy="62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Procena</a:t>
          </a:r>
          <a:r>
            <a:rPr lang="en-US" sz="1400" kern="1200" dirty="0"/>
            <a:t> </a:t>
          </a:r>
          <a:r>
            <a:rPr lang="en-US" sz="1400" kern="1200" dirty="0" err="1"/>
            <a:t>rizika</a:t>
          </a:r>
          <a:r>
            <a:rPr lang="en-US" sz="1400" kern="1200" dirty="0"/>
            <a:t> od </a:t>
          </a:r>
          <a:r>
            <a:rPr lang="en-US" sz="1400" kern="1200" dirty="0" err="1"/>
            <a:t>hemijskih</a:t>
          </a:r>
          <a:r>
            <a:rPr lang="en-US" sz="1400" kern="1200" dirty="0"/>
            <a:t> </a:t>
          </a:r>
          <a:r>
            <a:rPr lang="en-US" sz="1400" kern="1200" dirty="0" err="1"/>
            <a:t>udesa</a:t>
          </a:r>
          <a:r>
            <a:rPr lang="en-US" sz="1400" kern="1200" dirty="0"/>
            <a:t> </a:t>
          </a:r>
          <a:r>
            <a:rPr lang="en-US" sz="1400" kern="1200" dirty="0" err="1"/>
            <a:t>primenom</a:t>
          </a:r>
          <a:r>
            <a:rPr lang="en-US" sz="1400" kern="1200" dirty="0"/>
            <a:t> ARAMIS </a:t>
          </a:r>
          <a:r>
            <a:rPr lang="en-US" sz="1400" kern="1200" dirty="0" err="1"/>
            <a:t>metodologije</a:t>
          </a:r>
          <a:endParaRPr lang="en-US" sz="1400" kern="1200" dirty="0"/>
        </a:p>
      </dsp:txBody>
      <dsp:txXfrm>
        <a:off x="257692" y="1380672"/>
        <a:ext cx="3397976" cy="625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7D69-112E-4F20-A0F6-6D6F595FCFD6}">
      <dsp:nvSpPr>
        <dsp:cNvPr id="0" name=""/>
        <dsp:cNvSpPr/>
      </dsp:nvSpPr>
      <dsp:spPr>
        <a:xfrm>
          <a:off x="0" y="396336"/>
          <a:ext cx="10897299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751" tIns="541528" rIns="84575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600" kern="1200" dirty="0"/>
            <a:t>U internet pretraživaču otvoriti </a:t>
          </a:r>
          <a:r>
            <a:rPr lang="sr-Latn-RS" sz="1600" kern="1200" dirty="0" err="1"/>
            <a:t>google</a:t>
          </a:r>
          <a:r>
            <a:rPr lang="sr-Latn-RS" sz="1600" kern="1200" dirty="0"/>
            <a:t> </a:t>
          </a:r>
          <a:r>
            <a:rPr lang="sr-Latn-RS" sz="1600" kern="1200" dirty="0" err="1"/>
            <a:t>maps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600" kern="1200" dirty="0"/>
            <a:t>Nakon lociranja objekta datom u projektnom zadatku, potrebno je pronaći i vatrogasnu jedinicu u datom gradu.</a:t>
          </a:r>
          <a:endParaRPr lang="en-US" sz="1600" kern="1200" dirty="0"/>
        </a:p>
        <a:p>
          <a:pPr marL="514350" lvl="3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600" kern="1200" dirty="0"/>
            <a:t>Na slici dat je primer grada Niša, pri čemu je zadati objekat Fakultet zaštite na radu </a:t>
          </a:r>
          <a:endParaRPr lang="en-US" sz="1600" kern="1200" dirty="0"/>
        </a:p>
      </dsp:txBody>
      <dsp:txXfrm>
        <a:off x="0" y="396336"/>
        <a:ext cx="10897299" cy="1638000"/>
      </dsp:txXfrm>
    </dsp:sp>
    <dsp:sp modelId="{2A1130BA-C438-4B57-8E53-D608D5DD3CDE}">
      <dsp:nvSpPr>
        <dsp:cNvPr id="0" name=""/>
        <dsp:cNvSpPr/>
      </dsp:nvSpPr>
      <dsp:spPr>
        <a:xfrm>
          <a:off x="544864" y="12576"/>
          <a:ext cx="762810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324" tIns="0" rIns="288324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1. Određivanje udaljenosti vatrogasne jedinice od zadate lokacije</a:t>
          </a:r>
          <a:endParaRPr lang="en-US" sz="1800" kern="1200" dirty="0"/>
        </a:p>
      </dsp:txBody>
      <dsp:txXfrm>
        <a:off x="582331" y="50043"/>
        <a:ext cx="7553175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7D69-112E-4F20-A0F6-6D6F595FCFD6}">
      <dsp:nvSpPr>
        <dsp:cNvPr id="0" name=""/>
        <dsp:cNvSpPr/>
      </dsp:nvSpPr>
      <dsp:spPr>
        <a:xfrm>
          <a:off x="0" y="626782"/>
          <a:ext cx="12125753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1093" tIns="312420" rIns="941093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noProof="0" dirty="0"/>
            <a:t>Definisati koja su to mesta u objektu u kojima postoji mogućnost izbijanja požara, u zavisnosti od tehnološkog procesa i materije prisutne u procesu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noProof="0" dirty="0"/>
            <a:t>Tabelarno prikazati za svaku prostoriju u objektu, na kojim mestima i u kojim slučajevima može doći do izbijanja požara</a:t>
          </a:r>
        </a:p>
      </dsp:txBody>
      <dsp:txXfrm>
        <a:off x="0" y="626782"/>
        <a:ext cx="12125753" cy="1086750"/>
      </dsp:txXfrm>
    </dsp:sp>
    <dsp:sp modelId="{2A1130BA-C438-4B57-8E53-D608D5DD3CDE}">
      <dsp:nvSpPr>
        <dsp:cNvPr id="0" name=""/>
        <dsp:cNvSpPr/>
      </dsp:nvSpPr>
      <dsp:spPr>
        <a:xfrm>
          <a:off x="606287" y="405382"/>
          <a:ext cx="848802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827" tIns="0" rIns="32082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noProof="0" dirty="0"/>
            <a:t>Materije koje se koriste u tehnološkom procesu u pogledu opasnosti za izbijanje i širenje požara</a:t>
          </a:r>
        </a:p>
      </dsp:txBody>
      <dsp:txXfrm>
        <a:off x="627903" y="426998"/>
        <a:ext cx="8444795" cy="399568"/>
      </dsp:txXfrm>
    </dsp:sp>
    <dsp:sp modelId="{265C8BBD-6268-49DA-B2CC-83358E72A2F6}">
      <dsp:nvSpPr>
        <dsp:cNvPr id="0" name=""/>
        <dsp:cNvSpPr/>
      </dsp:nvSpPr>
      <dsp:spPr>
        <a:xfrm>
          <a:off x="0" y="2015932"/>
          <a:ext cx="12125753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1093" tIns="312420" rIns="94109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noProof="0" dirty="0"/>
            <a:t>Navesti moguće klase požara koje mogu biti prisutne u objektu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noProof="0" dirty="0"/>
            <a:t>Naziv materije – kojoj klasi požara pripada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Definisati vatrogasnu opremu koja će se primenjivati za početno gašenje požara (mobilna vatrogasna oprema – ručni i prenosni vatrogasni aparati)</a:t>
          </a:r>
          <a:endParaRPr lang="sr-Latn-RS" sz="1500" kern="1200" noProof="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dirty="0"/>
            <a:t>Način upotrebe vatrogasne opreme – dati detaljan opis upotrebe, održavanja vatrogasne opreme</a:t>
          </a:r>
          <a:endParaRPr lang="sr-Latn-RS" sz="1500" kern="1200" noProof="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noProof="0" dirty="0"/>
            <a:t>Koje sredstvo za gašenje se koristi za takvu klasu požara?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500" kern="1200" noProof="0" dirty="0"/>
            <a:t>Opis mehanizma gašenja takvog sredstva</a:t>
          </a:r>
        </a:p>
      </dsp:txBody>
      <dsp:txXfrm>
        <a:off x="0" y="2015932"/>
        <a:ext cx="12125753" cy="2079000"/>
      </dsp:txXfrm>
    </dsp:sp>
    <dsp:sp modelId="{0BA93435-0846-4179-BF89-9C76745EC0D8}">
      <dsp:nvSpPr>
        <dsp:cNvPr id="0" name=""/>
        <dsp:cNvSpPr/>
      </dsp:nvSpPr>
      <dsp:spPr>
        <a:xfrm>
          <a:off x="606287" y="1794532"/>
          <a:ext cx="848802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827" tIns="0" rIns="32082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noProof="0" dirty="0"/>
            <a:t>Materije koje se koriste u tehnološkom procesu u pogledu opasnosti za izbijanje i širenje požara</a:t>
          </a:r>
        </a:p>
      </dsp:txBody>
      <dsp:txXfrm>
        <a:off x="627903" y="1816148"/>
        <a:ext cx="844479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2663-1442-46A0-96C5-FA54CCFCC4D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AD89-A8F0-4BCE-AA16-46FC7CB76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120" y="1667648"/>
            <a:ext cx="11305880" cy="1980525"/>
          </a:xfrm>
        </p:spPr>
        <p:txBody>
          <a:bodyPr/>
          <a:lstStyle/>
          <a:p>
            <a:pPr algn="l"/>
            <a:r>
              <a:rPr lang="sr-Latn-RS" dirty="0"/>
              <a:t>Sredstva i oprema za gašenje požara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9956"/>
            <a:ext cx="9144000" cy="1338044"/>
          </a:xfrm>
        </p:spPr>
        <p:txBody>
          <a:bodyPr/>
          <a:lstStyle/>
          <a:p>
            <a:r>
              <a:rPr lang="sr-Latn-RS" dirty="0"/>
              <a:t>Fakultet zaštite na radu u Nišu</a:t>
            </a:r>
          </a:p>
          <a:p>
            <a:r>
              <a:rPr lang="sr-Latn-RS" dirty="0"/>
              <a:t>Školska godina: 20</a:t>
            </a:r>
            <a:r>
              <a:rPr lang="en-US" dirty="0"/>
              <a:t>25</a:t>
            </a:r>
            <a:r>
              <a:rPr lang="sr-Latn-RS" dirty="0"/>
              <a:t>/202</a:t>
            </a:r>
            <a:r>
              <a:rPr lang="en-US" dirty="0"/>
              <a:t>6</a:t>
            </a:r>
            <a:r>
              <a:rPr lang="sr-Latn-RS" dirty="0"/>
              <a:t> – prolećni semestar</a:t>
            </a:r>
            <a:endParaRPr lang="en-US" dirty="0"/>
          </a:p>
          <a:p>
            <a:r>
              <a:rPr lang="sr-Latn-RS" b="1" dirty="0"/>
              <a:t>2</a:t>
            </a:r>
            <a:r>
              <a:rPr lang="en-US" b="1" dirty="0"/>
              <a:t>7.</a:t>
            </a:r>
            <a:r>
              <a:rPr lang="sr-Latn-RS" b="1" dirty="0"/>
              <a:t>03</a:t>
            </a:r>
            <a:r>
              <a:rPr lang="en-US" b="1" dirty="0"/>
              <a:t>.2026.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6120" y="1898982"/>
            <a:ext cx="439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Osnovne akademske studije – Zaštita na radu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6120" y="4030066"/>
            <a:ext cx="275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Rad na projektnom zadatku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6910600"/>
              </p:ext>
            </p:extLst>
          </p:nvPr>
        </p:nvGraphicFramePr>
        <p:xfrm>
          <a:off x="66247" y="665574"/>
          <a:ext cx="12125753" cy="450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2. Moguće vrste i izvori opasnosti za izbijanje i širenje požara</a:t>
            </a:r>
          </a:p>
        </p:txBody>
      </p:sp>
    </p:spTree>
    <p:extLst>
      <p:ext uri="{BB962C8B-B14F-4D97-AF65-F5344CB8AC3E}">
        <p14:creationId xmlns:p14="http://schemas.microsoft.com/office/powerpoint/2010/main" val="27748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56" y="1023741"/>
            <a:ext cx="9953625" cy="484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287" y="2432116"/>
            <a:ext cx="2478020" cy="28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35" y="1181788"/>
            <a:ext cx="8246572" cy="567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344" y="782425"/>
            <a:ext cx="8173039" cy="307777"/>
          </a:xfrm>
          <a:prstGeom prst="rect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1400" dirty="0"/>
              <a:t>Proračun požarnog rizika objekta radi se za sa svaku prostoriju pojedinačno</a:t>
            </a:r>
          </a:p>
        </p:txBody>
      </p:sp>
    </p:spTree>
    <p:extLst>
      <p:ext uri="{BB962C8B-B14F-4D97-AF65-F5344CB8AC3E}">
        <p14:creationId xmlns:p14="http://schemas.microsoft.com/office/powerpoint/2010/main" val="42220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21" y="1275515"/>
            <a:ext cx="102584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4" y="1168924"/>
            <a:ext cx="104679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60" y="1555668"/>
            <a:ext cx="104298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727" y="1187777"/>
            <a:ext cx="7473003" cy="55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94" y="1099629"/>
            <a:ext cx="9264351" cy="570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303" y="791852"/>
            <a:ext cx="701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Dati grafikon potrebno je prikazati za svaku prostoriju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01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344" y="265464"/>
            <a:ext cx="747774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r-Latn-RS" sz="2000" dirty="0"/>
              <a:t>3. Podela na požarne sektore i proračun požarnog opterećenja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303" y="791852"/>
            <a:ext cx="701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Preuzeti sliku grafikona, ucrtati tačke i iskopirati u </a:t>
            </a:r>
            <a:r>
              <a:rPr lang="sr-Latn-RS" sz="1400" dirty="0" err="1"/>
              <a:t>word</a:t>
            </a:r>
            <a:r>
              <a:rPr lang="sr-Latn-RS" sz="1400" dirty="0"/>
              <a:t> dokument.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52" y="1225907"/>
            <a:ext cx="4378335" cy="54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b="1" dirty="0"/>
              <a:t>Napomene za izradu projektnog zadatka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Priprema izrade projektnog zadataka vršiće se na časovima vežbi, u terminima 2</a:t>
            </a:r>
            <a:r>
              <a:rPr lang="en-US" dirty="0"/>
              <a:t>7</a:t>
            </a:r>
            <a:r>
              <a:rPr lang="sr-Latn-RS" dirty="0"/>
              <a:t>.3.202</a:t>
            </a:r>
            <a:r>
              <a:rPr lang="en-US" dirty="0"/>
              <a:t>6</a:t>
            </a:r>
            <a:r>
              <a:rPr lang="sr-Latn-RS" dirty="0"/>
              <a:t>, 0</a:t>
            </a:r>
            <a:r>
              <a:rPr lang="en-US" dirty="0"/>
              <a:t>3</a:t>
            </a:r>
            <a:r>
              <a:rPr lang="sr-Latn-RS" dirty="0"/>
              <a:t>.04.202</a:t>
            </a:r>
            <a:r>
              <a:rPr lang="en-US" dirty="0"/>
              <a:t>6</a:t>
            </a:r>
            <a:r>
              <a:rPr lang="sr-Latn-RS" dirty="0"/>
              <a:t>. i 1</a:t>
            </a:r>
            <a:r>
              <a:rPr lang="en-US" dirty="0"/>
              <a:t>7</a:t>
            </a:r>
            <a:r>
              <a:rPr lang="sr-Latn-RS" dirty="0"/>
              <a:t>.04.202</a:t>
            </a:r>
            <a:r>
              <a:rPr lang="en-US" dirty="0"/>
              <a:t>6</a:t>
            </a:r>
            <a:r>
              <a:rPr lang="sr-Latn-RS" dirty="0"/>
              <a:t>. godine</a:t>
            </a:r>
            <a:r>
              <a:rPr lang="en-US" dirty="0"/>
              <a:t>.</a:t>
            </a:r>
          </a:p>
          <a:p>
            <a:r>
              <a:rPr lang="sr-Latn-RS" dirty="0"/>
              <a:t>Raspored</a:t>
            </a:r>
            <a:r>
              <a:rPr lang="en-US" dirty="0"/>
              <a:t> </a:t>
            </a:r>
            <a:r>
              <a:rPr lang="sr-Latn-RS" dirty="0"/>
              <a:t>predaje i odbrane projektnih zadataka objaviće se naknadno na sajtu fakulteta, u okviru predmeta. </a:t>
            </a:r>
          </a:p>
          <a:p>
            <a:r>
              <a:rPr lang="sr-Latn-RS" dirty="0"/>
              <a:t>U navedenim terminima obrađivaće se elementi projektnog zadatka, gde će se vršiti bodovanje studenata za aktivnosti definisane datim terminima. </a:t>
            </a:r>
          </a:p>
          <a:p>
            <a:r>
              <a:rPr lang="sr-Latn-RS" dirty="0"/>
              <a:t>Na kraju svakog časa, studenti će pokazati predmetnom asistentu urađene delove projektnog zadatka, na osnovu čega će se vršiti bodovanje.</a:t>
            </a:r>
          </a:p>
          <a:p>
            <a:r>
              <a:rPr lang="sr-Latn-RS" dirty="0"/>
              <a:t>Studenti koji </a:t>
            </a:r>
            <a:r>
              <a:rPr lang="sr-Latn-RS" b="1" u="sng" dirty="0"/>
              <a:t>ispune</a:t>
            </a:r>
            <a:r>
              <a:rPr lang="sr-Latn-RS" dirty="0"/>
              <a:t> sve aktivnosti definisane u navedenim terminima i čiji projektni zadaci sadrže sve elemente sadržaja projektnog zadatka, mogu osvojiti maksimalan broj poena.</a:t>
            </a:r>
          </a:p>
          <a:p>
            <a:r>
              <a:rPr lang="sr-Latn-RS" dirty="0"/>
              <a:t>Studenti koji </a:t>
            </a:r>
            <a:r>
              <a:rPr lang="sr-Latn-RS" b="1" u="sng" dirty="0">
                <a:solidFill>
                  <a:srgbClr val="FF0000"/>
                </a:solidFill>
              </a:rPr>
              <a:t>NE ispune </a:t>
            </a:r>
            <a:r>
              <a:rPr lang="sr-Latn-RS" dirty="0"/>
              <a:t>sve aktivnosti definisane u navedenim terminima, i pored kompletnog sadržaja projektnog zadatka, </a:t>
            </a:r>
            <a:r>
              <a:rPr lang="sr-Latn-RS" b="1" u="sng" dirty="0">
                <a:solidFill>
                  <a:srgbClr val="FF0000"/>
                </a:solidFill>
              </a:rPr>
              <a:t>ne stiču uslove za ostvarivanje maksimalnog broja poena</a:t>
            </a:r>
            <a:r>
              <a:rPr lang="sr-Latn-R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12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Teme časova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1069017"/>
              </p:ext>
            </p:extLst>
          </p:nvPr>
        </p:nvGraphicFramePr>
        <p:xfrm>
          <a:off x="142614" y="1690687"/>
          <a:ext cx="3657600" cy="363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10879369"/>
              </p:ext>
            </p:extLst>
          </p:nvPr>
        </p:nvGraphicFramePr>
        <p:xfrm>
          <a:off x="4086838" y="1690686"/>
          <a:ext cx="3657600" cy="363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11134718"/>
              </p:ext>
            </p:extLst>
          </p:nvPr>
        </p:nvGraphicFramePr>
        <p:xfrm>
          <a:off x="8031062" y="1690686"/>
          <a:ext cx="3657600" cy="363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487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78" y="0"/>
            <a:ext cx="5925044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33477" y="989901"/>
            <a:ext cx="4822745" cy="763398"/>
          </a:xfrm>
          <a:prstGeom prst="roundRect">
            <a:avLst>
              <a:gd name="adj" fmla="val 8975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ounded Rectangle 5"/>
          <p:cNvSpPr/>
          <p:nvPr/>
        </p:nvSpPr>
        <p:spPr>
          <a:xfrm>
            <a:off x="3133478" y="1753299"/>
            <a:ext cx="4822745" cy="1517802"/>
          </a:xfrm>
          <a:prstGeom prst="roundRect">
            <a:avLst>
              <a:gd name="adj" fmla="val 6109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ounded Rectangle 11"/>
          <p:cNvSpPr/>
          <p:nvPr/>
        </p:nvSpPr>
        <p:spPr>
          <a:xfrm>
            <a:off x="3133477" y="3313306"/>
            <a:ext cx="4822745" cy="1107865"/>
          </a:xfrm>
          <a:prstGeom prst="roundRect">
            <a:avLst>
              <a:gd name="adj" fmla="val 610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864441" y="1186934"/>
            <a:ext cx="1800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/>
              <a:t>2</a:t>
            </a:r>
            <a:r>
              <a:rPr lang="en-US" dirty="0"/>
              <a:t>7</a:t>
            </a:r>
            <a:r>
              <a:rPr lang="sr-Latn-RS" dirty="0"/>
              <a:t>.03.202</a:t>
            </a:r>
            <a:r>
              <a:rPr lang="en-US" dirty="0"/>
              <a:t>6</a:t>
            </a:r>
            <a:r>
              <a:rPr lang="sr-Latn-RS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4441" y="2327534"/>
            <a:ext cx="1800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/>
              <a:t>0</a:t>
            </a:r>
            <a:r>
              <a:rPr lang="en-US" dirty="0"/>
              <a:t>3</a:t>
            </a:r>
            <a:r>
              <a:rPr lang="sr-Latn-RS" dirty="0"/>
              <a:t>.04.202</a:t>
            </a:r>
            <a:r>
              <a:rPr lang="en-US" dirty="0"/>
              <a:t>6</a:t>
            </a:r>
            <a:r>
              <a:rPr lang="sr-Latn-R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4441" y="3682572"/>
            <a:ext cx="1800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/>
              <a:t>1</a:t>
            </a:r>
            <a:r>
              <a:rPr lang="en-US" dirty="0"/>
              <a:t>7</a:t>
            </a:r>
            <a:r>
              <a:rPr lang="sr-Latn-RS" dirty="0"/>
              <a:t>.04.202</a:t>
            </a:r>
            <a:r>
              <a:rPr lang="en-US" dirty="0"/>
              <a:t>6</a:t>
            </a:r>
            <a:r>
              <a:rPr lang="sr-Latn-RS" dirty="0"/>
              <a:t>.</a:t>
            </a:r>
          </a:p>
        </p:txBody>
      </p:sp>
      <p:cxnSp>
        <p:nvCxnSpPr>
          <p:cNvPr id="17" name="Straight Arrow Connector 16"/>
          <p:cNvCxnSpPr>
            <a:stCxn id="8" idx="3"/>
            <a:endCxn id="4" idx="1"/>
          </p:cNvCxnSpPr>
          <p:nvPr/>
        </p:nvCxnSpPr>
        <p:spPr>
          <a:xfrm>
            <a:off x="2664441" y="1371600"/>
            <a:ext cx="469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6" idx="1"/>
          </p:cNvCxnSpPr>
          <p:nvPr/>
        </p:nvCxnSpPr>
        <p:spPr>
          <a:xfrm>
            <a:off x="2664441" y="2512200"/>
            <a:ext cx="469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2" idx="1"/>
          </p:cNvCxnSpPr>
          <p:nvPr/>
        </p:nvCxnSpPr>
        <p:spPr>
          <a:xfrm>
            <a:off x="2664441" y="3867238"/>
            <a:ext cx="4690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9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2117" y="-2453579"/>
            <a:ext cx="6858000" cy="1176515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986481" y="1828800"/>
            <a:ext cx="6123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ne Callout 2 (No Border) 3"/>
          <p:cNvSpPr/>
          <p:nvPr/>
        </p:nvSpPr>
        <p:spPr>
          <a:xfrm flipH="1">
            <a:off x="1050699" y="720416"/>
            <a:ext cx="1409350" cy="64595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0942"/>
              <a:gd name="adj6" fmla="val -5916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tx1"/>
                </a:solidFill>
              </a:rPr>
              <a:t>Širina hodnika = 2 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238023" y="5007204"/>
            <a:ext cx="6123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2 (No Border) 6"/>
          <p:cNvSpPr/>
          <p:nvPr/>
        </p:nvSpPr>
        <p:spPr>
          <a:xfrm flipH="1">
            <a:off x="7302241" y="3898820"/>
            <a:ext cx="1409350" cy="64595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0942"/>
              <a:gd name="adj6" fmla="val -5916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tx1"/>
                </a:solidFill>
              </a:rPr>
              <a:t>Širina hodnika = 2 m</a:t>
            </a:r>
          </a:p>
        </p:txBody>
      </p:sp>
    </p:spTree>
    <p:extLst>
      <p:ext uri="{BB962C8B-B14F-4D97-AF65-F5344CB8AC3E}">
        <p14:creationId xmlns:p14="http://schemas.microsoft.com/office/powerpoint/2010/main" val="29018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637882" y="1158843"/>
            <a:ext cx="6088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latin typeface="Calibri" panose="020F0502020204030204" pitchFamily="34" charset="0"/>
              </a:rPr>
              <a:t>Određivanje lokacije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7" y="1753156"/>
            <a:ext cx="9437872" cy="510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3712" y="1066510"/>
            <a:ext cx="5318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Link </a:t>
            </a:r>
            <a:r>
              <a:rPr lang="en-US" sz="1600" dirty="0" err="1">
                <a:solidFill>
                  <a:srgbClr val="FF0000"/>
                </a:solidFill>
              </a:rPr>
              <a:t>za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sr-Latn-RS" sz="1600" dirty="0">
                <a:solidFill>
                  <a:srgbClr val="FF0000"/>
                </a:solidFill>
              </a:rPr>
              <a:t>preuzimanje aplikacije </a:t>
            </a:r>
            <a:r>
              <a:rPr lang="sr-Latn-RS" sz="1600" dirty="0" err="1">
                <a:solidFill>
                  <a:srgbClr val="FF0000"/>
                </a:solidFill>
              </a:rPr>
              <a:t>Google</a:t>
            </a:r>
            <a:r>
              <a:rPr lang="sr-Latn-RS" sz="1600" dirty="0">
                <a:solidFill>
                  <a:srgbClr val="FF0000"/>
                </a:solidFill>
              </a:rPr>
              <a:t> </a:t>
            </a:r>
            <a:r>
              <a:rPr lang="sr-Latn-RS" sz="1600" dirty="0" err="1">
                <a:solidFill>
                  <a:srgbClr val="FF0000"/>
                </a:solidFill>
              </a:rPr>
              <a:t>Earth</a:t>
            </a:r>
            <a:endParaRPr lang="sr-Latn-RS" sz="1600" dirty="0">
              <a:solidFill>
                <a:srgbClr val="FF0000"/>
              </a:solidFill>
            </a:endParaRPr>
          </a:p>
          <a:p>
            <a:r>
              <a:rPr lang="sr-Latn-RS" sz="1600" dirty="0">
                <a:solidFill>
                  <a:srgbClr val="FF0000"/>
                </a:solidFill>
              </a:rPr>
              <a:t>https://earth.google.com/intl/earth/download/ge/agree.html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741"/>
            <a:ext cx="12192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/>
              <a:t>PROJEKAT MERA ZAŠTITE OD POŽARA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46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531938" y="76200"/>
            <a:ext cx="608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en-US" b="1" dirty="0">
                <a:latin typeface="Calibri" panose="020F0502020204030204" pitchFamily="34" charset="0"/>
              </a:rPr>
              <a:t>Određivanje lokacije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09" y="774107"/>
            <a:ext cx="3962400" cy="59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4326415"/>
              </p:ext>
            </p:extLst>
          </p:nvPr>
        </p:nvGraphicFramePr>
        <p:xfrm>
          <a:off x="226502" y="159391"/>
          <a:ext cx="10897299" cy="204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71" y="2772866"/>
            <a:ext cx="2197917" cy="2476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835" y="2465089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Desni klik na lokaciju objekta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18042" r="29080" b="17546"/>
          <a:stretch/>
        </p:blipFill>
        <p:spPr>
          <a:xfrm>
            <a:off x="2339690" y="2400863"/>
            <a:ext cx="288581" cy="4362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33850" y="3179428"/>
            <a:ext cx="1224792" cy="2265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4321" y="3153743"/>
            <a:ext cx="1933723" cy="1714293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2835174" y="3864775"/>
            <a:ext cx="386499" cy="292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23252" y="3883629"/>
            <a:ext cx="1127478" cy="22650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15391" y="268411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Desni klik na lokaciju vatrogasne jedinice</a:t>
            </a:r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18042" r="29080" b="17546"/>
          <a:stretch/>
        </p:blipFill>
        <p:spPr>
          <a:xfrm>
            <a:off x="5252111" y="2939607"/>
            <a:ext cx="288581" cy="4362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9661" y="2260935"/>
            <a:ext cx="6232339" cy="4597065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5460603" y="3850765"/>
            <a:ext cx="386499" cy="292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757501" y="6165130"/>
            <a:ext cx="820132" cy="603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824901" y="5795798"/>
            <a:ext cx="193701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400" dirty="0"/>
              <a:t>Vreme dolaska i udaljenost objekta od vatrogasne jedinice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endCxn id="24" idx="7"/>
          </p:cNvCxnSpPr>
          <p:nvPr/>
        </p:nvCxnSpPr>
        <p:spPr>
          <a:xfrm flipH="1">
            <a:off x="9457527" y="6165130"/>
            <a:ext cx="367374" cy="883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57501" y="3514297"/>
            <a:ext cx="193701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400" dirty="0"/>
              <a:t>Alternativni putevi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8499476" y="2618976"/>
            <a:ext cx="820132" cy="60331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9457527" y="2684110"/>
            <a:ext cx="268483" cy="8301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2"/>
          </p:cNvCxnSpPr>
          <p:nvPr/>
        </p:nvCxnSpPr>
        <p:spPr>
          <a:xfrm flipH="1">
            <a:off x="9149218" y="3822074"/>
            <a:ext cx="576793" cy="12118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1"/>
          </p:cNvCxnSpPr>
          <p:nvPr/>
        </p:nvCxnSpPr>
        <p:spPr>
          <a:xfrm flipH="1">
            <a:off x="7635711" y="3668186"/>
            <a:ext cx="1121790" cy="4502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sr-Latn-RS" dirty="0"/>
              <a:t>NAPOMENA – raspored i namena prostorija u objektu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71734"/>
              </p:ext>
            </p:extLst>
          </p:nvPr>
        </p:nvGraphicFramePr>
        <p:xfrm>
          <a:off x="3455447" y="1492664"/>
          <a:ext cx="565893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Broj prostorije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Namena prostorije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Prostorija br.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Proizvodna hala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Proizvodna hala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Restoran</a:t>
                      </a:r>
                      <a:r>
                        <a:rPr lang="sr-Latn-RS" baseline="0" dirty="0"/>
                        <a:t> – menza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Kancelarija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Kancelarija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Proizvodna hala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Kancelarija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Kancelarija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Prostorija br.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Kancelarija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Pre početka izrade projektnog zadatka, za prostorije 4, 5, 7, 8 i 9 neophodno je odrediti kancelarijski inventar, po sopstvenoj proceni. Za određivanje kancelarijskog inventara (poput stolova, stolica, ormara </a:t>
            </a:r>
            <a:r>
              <a:rPr lang="sr-Latn-RS" dirty="0" err="1"/>
              <a:t>itd</a:t>
            </a:r>
            <a:r>
              <a:rPr lang="sr-Latn-RS" dirty="0"/>
              <a:t>) koristiti dokument </a:t>
            </a:r>
          </a:p>
          <a:p>
            <a:r>
              <a:rPr lang="sr-Latn-RS" i="1" dirty="0"/>
              <a:t>P-Toplotne vrednosti materijala (tvm).</a:t>
            </a:r>
            <a:r>
              <a:rPr lang="sr-Latn-RS" i="1" dirty="0" err="1"/>
              <a:t>pdf</a:t>
            </a:r>
            <a:r>
              <a:rPr lang="sr-Latn-RS" dirty="0"/>
              <a:t>. Pored sadržaja kancelarijskog inventara potrebno je i odrediti toplotne vrednosti materijala, izražene u MJ/kom. Ovaj podatak koristiće se u delu Proračun požarnog opterećenja.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93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774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Sredstva i oprema za gašenje požara</vt:lpstr>
      <vt:lpstr>Napomene za izradu projektnog zadatka</vt:lpstr>
      <vt:lpstr>Teme časova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NAPOMENA – raspored i namena prostorija u objektu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Sredstva i oprema za gašenje požara</dc:title>
  <dc:creator>Nikola Misic</dc:creator>
  <cp:lastModifiedBy>Nikola Misic</cp:lastModifiedBy>
  <cp:revision>67</cp:revision>
  <dcterms:created xsi:type="dcterms:W3CDTF">2018-11-05T18:23:08Z</dcterms:created>
  <dcterms:modified xsi:type="dcterms:W3CDTF">2026-04-03T09:02:30Z</dcterms:modified>
</cp:coreProperties>
</file>